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6" r:id="rId9"/>
    <p:sldId id="267" r:id="rId10"/>
    <p:sldId id="260" r:id="rId11"/>
    <p:sldId id="261" r:id="rId12"/>
    <p:sldId id="262" r:id="rId13"/>
  </p:sldIdLst>
  <p:sldSz cx="12192000" cy="6858000"/>
  <p:notesSz cx="9144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/>
    <p:restoredTop sz="94681"/>
  </p:normalViewPr>
  <p:slideViewPr>
    <p:cSldViewPr snapToGrid="0">
      <p:cViewPr varScale="1">
        <p:scale>
          <a:sx n="82" d="100"/>
          <a:sy n="82" d="100"/>
        </p:scale>
        <p:origin x="-691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2CC42-64A4-465E-983D-71E2749AD5B6}" type="datetimeFigureOut">
              <a:rPr lang="zh-TW" altLang="en-US" smtClean="0"/>
              <a:t>2023/10/12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62EFF-F240-456F-AF86-01BB2BE435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3154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4T02:20:27.298"/>
    </inkml:context>
    <inkml:brush xml:id="br0">
      <inkml:brushProperty name="width" value="0.35" units="cm"/>
      <inkml:brushProperty name="height" value="0.35" units="cm"/>
      <inkml:brushProperty name="color" value="#0E195B"/>
    </inkml:brush>
  </inkml:definitions>
  <inkml:trace contextRef="#ctx0" brushRef="#br0">484 40 24575,'-30'0'0,"-3"-5"0,15 4 0,-2-5 0,10 6 0,0-4 0,-6 3 0,5-3 0,-4 0 0,5 3 0,1-3 0,-1 4 0,-6 0 0,5 0 0,-5-5 0,7 4 0,-1-3 0,0 4 0,0 0 0,0 0 0,1 0 0,0 0 0,0 0 0,1 0 0,-1 0 0,0 0 0,-1 0 0,1 0 0,-1 0 0,1 0 0,1 0 0,-1 0 0,0 0 0,0 0 0,-1 0 0,1 0 0,0 0 0,-1 0 0,2 0 0,-5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4T02:20:28.887"/>
    </inkml:context>
    <inkml:brush xml:id="br0">
      <inkml:brushProperty name="width" value="0.35" units="cm"/>
      <inkml:brushProperty name="height" value="0.35" units="cm"/>
      <inkml:brushProperty name="color" value="#0E195B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4T02:24:02.608"/>
    </inkml:context>
    <inkml:brush xml:id="br0">
      <inkml:brushProperty name="width" value="0.35" units="cm"/>
      <inkml:brushProperty name="height" value="0.35" units="cm"/>
      <inkml:brushProperty name="color" value="#0E195B"/>
    </inkml:brush>
  </inkml:definitions>
  <inkml:trace contextRef="#ctx0" brushRef="#br0">1 129 24575,'40'0'0,"-4"0"0,-9-10 0,-9 7 0,0-7 0,-9 3 0,-1 5 0,11-10 0,-6 6 0,12 0 0,-5 1 0,-2 5 0,4 0 0,-11 0 0,3 0 0,-5 0 0,0 0 0,0 0 0,0 0 0,5 0 0,-4 0 0,4 0 0,-4 0 0,0 0 0,-1 0 0,0 0 0,0 0 0,-1 0 0,2 0 0,-33-3 0,16 2 0,-32-3 0,22-1 0,-6 4 0,6-4 0,-5 5 0,11 0 0,-5 0 0,6 0 0,1 0 0,-1 0 0,0 0 0,1 0 0,0-5 0,0 0 0,0 0 0,0-3 0,-7 7 0,5-4 0,-5 1 0,7 3 0,-1-3 0,1-1 0,1 4 0,-1-3 0,0 4 0,0 0 0,0 0 0,41 0 0,-22 0 0,38 0 0,-37 0 0,10 0 0,-9 0 0,12 0 0,-13 0 0,7 0 0,-13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4T02:24:04.923"/>
    </inkml:context>
    <inkml:brush xml:id="br0">
      <inkml:brushProperty name="width" value="0.35" units="cm"/>
      <inkml:brushProperty name="height" value="0.35" units="cm"/>
      <inkml:brushProperty name="color" value="#0E195B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4T02:26:24.571"/>
    </inkml:context>
    <inkml:brush xml:id="br0">
      <inkml:brushProperty name="width" value="0.35" units="cm"/>
      <inkml:brushProperty name="height" value="0.35" units="cm"/>
      <inkml:brushProperty name="color" value="#F4F7FA"/>
    </inkml:brush>
  </inkml:definitions>
  <inkml:trace contextRef="#ctx0" brushRef="#br0">1082 23 24575,'-41'0'0,"4"0"0,4 0 0,7-5 0,-17 4 0,23-4 0,-12 5 0,21 0 0,-11-5 0,5 3 0,-1-3 0,-3 5 0,10 0 0,-5 0 0,6 0 0,0 0 0,0 0 0,1 0 0,-3 0 0,2 0 0,-3 0 0,-7 0 0,8 0 0,-8 0 0,10 0 0,0 0 0,1 0 0,-3 0 0,2 0 0,-4 0 0,5 0 0,-1 0 0,0 0 0,1 0 0,0 0 0,0 0 0,0 0 0,-6 0 0,3 0 0,-3 0 0,5 0 0,0 0 0,0 0 0,0 0 0,1 0 0,0 0 0,-3 0 0,2 0 0,-10 0 0,9 0 0,-11 0 0,7 0 0,-8 0 0,3 0 0,3 0 0,3 0 0,5 0 0,-1 0 0,1 0 0,0 0 0,0 0 0,-2 0 0,1 0 0,-2 0 0,2 0 0,-4 0 0,4 0 0,-3 0 0,4 0 0,0 0 0,0 0 0,0 0 0,-4 0 0,4 0 0,-3 0 0,3 0 0,1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4T02:26:29.759"/>
    </inkml:context>
    <inkml:brush xml:id="br0">
      <inkml:brushProperty name="width" value="0.35" units="cm"/>
      <inkml:brushProperty name="height" value="0.35" units="cm"/>
      <inkml:brushProperty name="color" value="#F4F7FA"/>
    </inkml:brush>
  </inkml:definitions>
  <inkml:trace contextRef="#ctx0" brushRef="#br0">1966 189 24575,'-32'0'0,"8"0"0,-2 0 0,14 0 0,-9 0 0,1 0 0,8-4 0,-8 3 0,10-4 0,-6 5 0,6 0 0,-6 0 0,7 0 0,-7 0 0,6 0 0,-6 0 0,6 0 0,1 0 0,-1 0 0,1 0 0,0 0 0,0 0 0,0 0 0,-1 0 0,0 0 0,0 0 0,-5 0 0,3 0 0,-3 0 0,6 0 0,-3 0 0,2 0 0,-3 0 0,-2 0 0,3 0 0,-3 0 0,5 0 0,-4 0 0,3 0 0,-2 0 0,-2 0 0,4 0 0,-11 0 0,5 0 0,-14 0 0,6 0 0,-13 0 0,5 0 0,0 5 0,2-3 0,14 3 0,1-5 0,7 0 0,-1 0 0,0 0 0,2 0 0,-1 4 0,0-3 0,-6 3 0,-17-4 0,5 0 0,-15 4 0,24-3 0,-2 3 0,10-4 0,1 0 0,-6 0 0,4 4 0,-18-2 0,10 2 0,-20-4 0,14 0 0,-13 0 0,5 0 0,0 0 0,8 0 0,4 0 0,9 0 0,-3 0 0,6 0 0,0 0 0,0 0 0,0 0 0,-1 0 0,-6 0 0,5 0 0,-11 0 0,11 0 0,-11 0 0,5 0 0,0 0 0,1 0 0,6 0 0,1 0 0,-7 0 0,5 0 0,-5 0 0,7 0 0,-1 0 0,1 0 0,-1 0 0,-6 0 0,5 0 0,-11 0 0,11 0 0,-5 0 0,6 0 0,1 0 0,-1 0 0,0-5 0,0 4 0,0-3 0,1 4 0,-5 0 0,3 0 0,-3 0 0,4 0 0,0-4 0,0 3 0,0-4 0,1 5 0,0 0 0,0 0 0,1-4 0,-2 3 0,1-3 0,0 1 0,-1 2 0,1-3 0,4-4 0,1 2 0,4-7 0,0 5 0,0-1 0,0-3 0,0 2 0,8-3 0,7 4 0,0 0 0,9 3 0,-6 2 0,-1-1 0,4 4 0,-4-8 0,0 8 0,-1-5 0,-6 2 0,-1 3 0,1-3 0,-1 4 0,1 0 0,0 0 0,-1 0 0,0 0 0,1 0 0,-1 0 0,1-5 0,0 4 0,-1-3 0,0 4 0,0 0 0,0-4 0,0 2 0,1-2 0,-1 4 0,7-5 0,1 4 0,6-4 0,0-1 0,0 5 0,0-4 0,0 5 0,-6 0 0,-1 0 0,-7 0 0,1 0 0,0 0 0,-1 0 0,0 0 0,1 0 0,-1 0 0,1 0 0,0 0 0,-1 0 0,7 0 0,1 0 0,6 0 0,-6 0 0,4 0 0,-9 0 0,3 0 0,1 0 0,-5 0 0,4 0 0,-5 0 0,-1 0 0,0 0 0,1 0 0,6 0 0,-5 0 0,18 0 0,-10 0 0,12 0 0,-1 0 0,-5 0 0,6 0 0,-14 0 0,5 0 0,-11 0 0,10 0 0,-10 0 0,5 0 0,-6 0 0,-1 0 0,1 0 0,-1 0 0,7 0 0,-5 0 0,5 0 0,-1 5 0,-4-4 0,5 4 0,-6-5 0,-1 5 0,1-4 0,0 3 0,-1-4 0,1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4T02:26:43.506"/>
    </inkml:context>
    <inkml:brush xml:id="br0">
      <inkml:brushProperty name="width" value="0.35" units="cm"/>
      <inkml:brushProperty name="height" value="0.35" units="cm"/>
      <inkml:brushProperty name="color" value="#0E195B"/>
    </inkml:brush>
  </inkml:definitions>
  <inkml:trace contextRef="#ctx0" brushRef="#br0">368 0 24575,'-28'0'0,"3"0"0,16 0 0,-1 0 0,1 0 0,0 0 0,0 0 0,0 0 0,0 0 0,0 0 0,-3 0 0,1 0 0,-2 0 0,3 0 0,1 0 0,0 0 0,1 0 0,-1 0 0,0 0 0,-1 0 0,1 0 0,-1 0 0,1 0 0,0 0 0,0 0 0,-3 0 0,2 0 0,-3 0 0,4 0 0,-1 0 0,-1 0 0,1 0 0,-2 0 0,3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07B56-9333-594D-A6A8-4F9CF2130C95}" type="datetimeFigureOut">
              <a:rPr kumimoji="1" lang="zh-TW" altLang="en-US" smtClean="0"/>
              <a:t>2023/10/12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87A35-EDA0-1A4B-8764-1F02F2B7CBD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7775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1818A72-A8F0-9178-3C86-DCE748063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9475293D-9EDD-B9E3-E83E-7B13133457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46FD3F16-880E-4D39-53CE-E5D09C328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77AA-78D2-2B40-A81F-267710A28736}" type="datetimeFigureOut">
              <a:rPr kumimoji="1" lang="zh-TW" altLang="en-US" smtClean="0"/>
              <a:t>2023/10/12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1A5E1808-A332-2296-9A23-15C29A11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606FAAE5-EB16-52A6-82FA-EEDC3FC5B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97B-BC17-5D42-8DFF-CEF8A4887FC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0672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8EC567F-CD09-772D-3CE7-AA703A15B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39F3A615-A413-E0AA-31BF-731ECAF63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B46B3020-BCE2-E92F-0305-E1535F300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77AA-78D2-2B40-A81F-267710A28736}" type="datetimeFigureOut">
              <a:rPr kumimoji="1" lang="zh-TW" altLang="en-US" smtClean="0"/>
              <a:t>2023/10/12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5780C63D-4C4C-8154-D32E-CCD35405A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D64959B2-0376-CD2F-CD92-369A6A13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97B-BC17-5D42-8DFF-CEF8A4887FC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31448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="" xmlns:a16="http://schemas.microsoft.com/office/drawing/2014/main" id="{9017E842-2B59-AD8D-2E2F-509735B07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95DA1167-BD6C-B2C4-AC8A-B8025DA05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4473927F-173C-984C-3416-B2E70C117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77AA-78D2-2B40-A81F-267710A28736}" type="datetimeFigureOut">
              <a:rPr kumimoji="1" lang="zh-TW" altLang="en-US" smtClean="0"/>
              <a:t>2023/10/12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493107D3-FA69-E8E3-06FF-9E7F3112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19144506-54A5-5C68-DBD6-54467CC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97B-BC17-5D42-8DFF-CEF8A4887FC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6933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289BF41-9967-79B5-0E19-8C5EA05E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4F3AC325-C5DD-58F0-C3EB-7C0CBF764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D6D98594-1602-AF98-A76F-6B775DEB9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77AA-78D2-2B40-A81F-267710A28736}" type="datetimeFigureOut">
              <a:rPr kumimoji="1" lang="zh-TW" altLang="en-US" smtClean="0"/>
              <a:t>2023/10/12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3BF554CF-8284-1A15-A041-3F390DC5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06A8EA9B-EB6A-92CF-B87B-F330B977E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97B-BC17-5D42-8DFF-CEF8A4887FC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74279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641F6BD-EF81-3950-D308-D4BC6A1B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9F00901A-BD2D-0F26-21AA-EED64E689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3B16D45C-4102-797C-0AB5-6D825F54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77AA-78D2-2B40-A81F-267710A28736}" type="datetimeFigureOut">
              <a:rPr kumimoji="1" lang="zh-TW" altLang="en-US" smtClean="0"/>
              <a:t>2023/10/12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372DA8DF-2826-7161-26C0-4B1250698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EADEBC2C-DF53-B0AD-3C5F-A504FA4C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97B-BC17-5D42-8DFF-CEF8A4887FC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98939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05FB9CB-EAE1-6F62-C823-49ABCFA7A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4053719B-5F59-7287-5D27-B8F2B421F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24D689B9-F3BB-9041-79C8-38FAE783B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E9D52195-A003-0E01-6C37-D1A7160FC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77AA-78D2-2B40-A81F-267710A28736}" type="datetimeFigureOut">
              <a:rPr kumimoji="1" lang="zh-TW" altLang="en-US" smtClean="0"/>
              <a:t>2023/10/12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EB380FF6-4903-EEB3-3E50-F298E7F08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8D59C11C-D6D6-5B0C-4B77-D3CA1D756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97B-BC17-5D42-8DFF-CEF8A4887FC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82321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47601D5-DE16-4F66-4BF5-DA482FADE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14EC934F-34E4-8513-986C-CB4439D8D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CD617B57-E16F-7A50-C07D-5EE9CA560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="" xmlns:a16="http://schemas.microsoft.com/office/drawing/2014/main" id="{6804CA31-4FDB-109F-F379-ABEF001B9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51DF7C18-9C93-F5CD-4E63-AA825DC124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="" xmlns:a16="http://schemas.microsoft.com/office/drawing/2014/main" id="{6A8C5C68-6555-D19F-7CD6-12FB4D165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77AA-78D2-2B40-A81F-267710A28736}" type="datetimeFigureOut">
              <a:rPr kumimoji="1" lang="zh-TW" altLang="en-US" smtClean="0"/>
              <a:t>2023/10/12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="" xmlns:a16="http://schemas.microsoft.com/office/drawing/2014/main" id="{4A5729ED-E043-CF1B-EDEB-56E426A55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="" xmlns:a16="http://schemas.microsoft.com/office/drawing/2014/main" id="{142CBDEF-BE0C-922B-6B88-A2954270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97B-BC17-5D42-8DFF-CEF8A4887FC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2414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014EE11-449A-1B11-07D3-E6978A061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="" xmlns:a16="http://schemas.microsoft.com/office/drawing/2014/main" id="{DADCC978-7F22-5978-968C-AA79C135F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77AA-78D2-2B40-A81F-267710A28736}" type="datetimeFigureOut">
              <a:rPr kumimoji="1" lang="zh-TW" altLang="en-US" smtClean="0"/>
              <a:t>2023/10/12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7057F4C5-0278-BE39-8834-01B76A5DE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394A8767-171F-5E27-C34B-479275819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97B-BC17-5D42-8DFF-CEF8A4887FC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0176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="" xmlns:a16="http://schemas.microsoft.com/office/drawing/2014/main" id="{4A64599E-22E4-DBCA-89F9-31F5F8A6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77AA-78D2-2B40-A81F-267710A28736}" type="datetimeFigureOut">
              <a:rPr kumimoji="1" lang="zh-TW" altLang="en-US" smtClean="0"/>
              <a:t>2023/10/12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53694396-9ECF-9FCB-B889-203E1E6A7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AD84066A-AE48-FF78-DD3E-B46FEA0EC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97B-BC17-5D42-8DFF-CEF8A4887FC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59408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9D10B51-5764-BE79-91CE-5E14F54A0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A672A91-B1F3-A04E-0DFC-1C7BADA01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44B3CCC3-1885-755E-A442-24E2DB524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3992686F-EABF-F6B0-8DE1-8C4FDD8E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77AA-78D2-2B40-A81F-267710A28736}" type="datetimeFigureOut">
              <a:rPr kumimoji="1" lang="zh-TW" altLang="en-US" smtClean="0"/>
              <a:t>2023/10/12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278A860F-1395-C7C1-87DA-BE11F2D9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E23C7234-91C5-BE31-70D2-E780B684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97B-BC17-5D42-8DFF-CEF8A4887FC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25313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FEEC6E8-D4E6-CDA3-666E-FE51D933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="" xmlns:a16="http://schemas.microsoft.com/office/drawing/2014/main" id="{7C4FCCEC-BAD1-EDE4-81AF-053FEB047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797D4FC1-B037-1FEF-CBC9-62BA129CF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489B162D-3A3F-FD8C-B9B2-58BCA68E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77AA-78D2-2B40-A81F-267710A28736}" type="datetimeFigureOut">
              <a:rPr kumimoji="1" lang="zh-TW" altLang="en-US" smtClean="0"/>
              <a:t>2023/10/12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E4F2E8AC-85B1-411E-A85C-C68B8968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8A9ED2AA-0984-8C57-8F39-5FDBCDB19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97B-BC17-5D42-8DFF-CEF8A4887FC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638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="" xmlns:a16="http://schemas.microsoft.com/office/drawing/2014/main" id="{2B6B9ADE-8A37-F5C2-CA55-C7F23375F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B531645B-0E79-B2CA-5941-D1AF7A122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0EC0D96F-7D72-7BA6-13A8-F93D73C40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177AA-78D2-2B40-A81F-267710A28736}" type="datetimeFigureOut">
              <a:rPr kumimoji="1" lang="zh-TW" altLang="en-US" smtClean="0"/>
              <a:t>2023/10/12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4086C1BA-12A3-F955-B747-E89F3016A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2BC729DD-5468-A23C-AE90-8424C1D99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5F97B-BC17-5D42-8DFF-CEF8A4887FC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4278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customXml" Target="../ink/ink2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customXml" Target="../ink/ink4.xml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customXml" Target="../ink/ink6.xml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服裝, 男人, 螢幕擷取畫面 的圖片&#10;&#10;自動產生的描述">
            <a:extLst>
              <a:ext uri="{FF2B5EF4-FFF2-40B4-BE49-F238E27FC236}">
                <a16:creationId xmlns="" xmlns:a16="http://schemas.microsoft.com/office/drawing/2014/main" id="{84A0ADD3-EB37-333B-EF00-4C91F2C8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框架 5">
            <a:extLst>
              <a:ext uri="{FF2B5EF4-FFF2-40B4-BE49-F238E27FC236}">
                <a16:creationId xmlns="" xmlns:a16="http://schemas.microsoft.com/office/drawing/2014/main" id="{4774C0DE-F941-9057-6337-88DCBB149FC8}"/>
              </a:ext>
            </a:extLst>
          </p:cNvPr>
          <p:cNvSpPr/>
          <p:nvPr/>
        </p:nvSpPr>
        <p:spPr>
          <a:xfrm>
            <a:off x="9154391" y="2767865"/>
            <a:ext cx="1787236" cy="1368569"/>
          </a:xfrm>
          <a:prstGeom prst="fra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2" name="向下箭號 1">
            <a:extLst>
              <a:ext uri="{FF2B5EF4-FFF2-40B4-BE49-F238E27FC236}">
                <a16:creationId xmlns="" xmlns:a16="http://schemas.microsoft.com/office/drawing/2014/main" id="{E79D6386-D3EE-1604-6628-27CD1609D771}"/>
              </a:ext>
            </a:extLst>
          </p:cNvPr>
          <p:cNvSpPr/>
          <p:nvPr/>
        </p:nvSpPr>
        <p:spPr>
          <a:xfrm>
            <a:off x="9666044" y="891252"/>
            <a:ext cx="763931" cy="172614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70148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圖片 4" descr="一張含有 文字, 螢幕擷取畫面, 軟體, 網頁 的圖片&#10;&#10;自動產生的描述">
            <a:extLst>
              <a:ext uri="{FF2B5EF4-FFF2-40B4-BE49-F238E27FC236}">
                <a16:creationId xmlns="" xmlns:a16="http://schemas.microsoft.com/office/drawing/2014/main" id="{22748632-947B-DEBD-54FF-D996A8AD29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0" y="1271"/>
            <a:ext cx="12192000" cy="6856729"/>
          </a:xfrm>
          <a:prstGeom prst="rect">
            <a:avLst/>
          </a:prstGeom>
        </p:spPr>
      </p:pic>
      <p:sp>
        <p:nvSpPr>
          <p:cNvPr id="6" name="框架 5">
            <a:extLst>
              <a:ext uri="{FF2B5EF4-FFF2-40B4-BE49-F238E27FC236}">
                <a16:creationId xmlns="" xmlns:a16="http://schemas.microsoft.com/office/drawing/2014/main" id="{72A24470-CD45-83B8-9523-50CF04824A69}"/>
              </a:ext>
            </a:extLst>
          </p:cNvPr>
          <p:cNvSpPr/>
          <p:nvPr/>
        </p:nvSpPr>
        <p:spPr>
          <a:xfrm>
            <a:off x="7454900" y="977901"/>
            <a:ext cx="2095500" cy="736600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0000"/>
              </a:highlight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EE476737-8412-BC0A-DDA7-5C0DBADB2DAD}"/>
              </a:ext>
            </a:extLst>
          </p:cNvPr>
          <p:cNvGrpSpPr/>
          <p:nvPr/>
        </p:nvGrpSpPr>
        <p:grpSpPr>
          <a:xfrm>
            <a:off x="10817880" y="260160"/>
            <a:ext cx="174240" cy="25200"/>
            <a:chOff x="10817880" y="260160"/>
            <a:chExt cx="174240" cy="2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筆跡 6">
                  <a:extLst>
                    <a:ext uri="{FF2B5EF4-FFF2-40B4-BE49-F238E27FC236}">
                      <a16:creationId xmlns="" xmlns:a16="http://schemas.microsoft.com/office/drawing/2014/main" id="{828872A8-A4D8-00E5-4337-662F1DCD48C6}"/>
                    </a:ext>
                  </a:extLst>
                </p14:cNvPr>
                <p14:cNvContentPartPr/>
                <p14:nvPr/>
              </p14:nvContentPartPr>
              <p14:xfrm>
                <a:off x="10817880" y="270600"/>
                <a:ext cx="174240" cy="14760"/>
              </p14:xfrm>
            </p:contentPart>
          </mc:Choice>
          <mc:Fallback xmlns="">
            <p:pic>
              <p:nvPicPr>
                <p:cNvPr id="7" name="筆跡 6">
                  <a:extLst>
                    <a:ext uri="{FF2B5EF4-FFF2-40B4-BE49-F238E27FC236}">
                      <a16:creationId xmlns:a16="http://schemas.microsoft.com/office/drawing/2014/main" id="{828872A8-A4D8-00E5-4337-662F1DCD48C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755240" y="207600"/>
                  <a:ext cx="2998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筆跡 7">
                  <a:extLst>
                    <a:ext uri="{FF2B5EF4-FFF2-40B4-BE49-F238E27FC236}">
                      <a16:creationId xmlns="" xmlns:a16="http://schemas.microsoft.com/office/drawing/2014/main" id="{4DEDDD2D-4E09-BE1F-0F95-D26F660365A8}"/>
                    </a:ext>
                  </a:extLst>
                </p14:cNvPr>
                <p14:cNvContentPartPr/>
                <p14:nvPr/>
              </p14:nvContentPartPr>
              <p14:xfrm>
                <a:off x="10836600" y="260160"/>
                <a:ext cx="360" cy="360"/>
              </p14:xfrm>
            </p:contentPart>
          </mc:Choice>
          <mc:Fallback xmlns="">
            <p:pic>
              <p:nvPicPr>
                <p:cNvPr id="8" name="筆跡 7">
                  <a:extLst>
                    <a:ext uri="{FF2B5EF4-FFF2-40B4-BE49-F238E27FC236}">
                      <a16:creationId xmlns:a16="http://schemas.microsoft.com/office/drawing/2014/main" id="{4DEDDD2D-4E09-BE1F-0F95-D26F660365A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773600" y="1971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" name="向下箭號 10">
            <a:extLst>
              <a:ext uri="{FF2B5EF4-FFF2-40B4-BE49-F238E27FC236}">
                <a16:creationId xmlns="" xmlns:a16="http://schemas.microsoft.com/office/drawing/2014/main" id="{8635760C-3A1E-8502-3414-31E36105E5AD}"/>
              </a:ext>
            </a:extLst>
          </p:cNvPr>
          <p:cNvSpPr/>
          <p:nvPr/>
        </p:nvSpPr>
        <p:spPr>
          <a:xfrm rot="16200000">
            <a:off x="6451928" y="749300"/>
            <a:ext cx="481943" cy="1193800"/>
          </a:xfrm>
          <a:prstGeom prst="downArrow">
            <a:avLst>
              <a:gd name="adj1" fmla="val 55270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75856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圖片 4" descr="一張含有 文字, 螢幕擷取畫面, 軟體, 網頁 的圖片&#10;&#10;自動產生的描述">
            <a:extLst>
              <a:ext uri="{FF2B5EF4-FFF2-40B4-BE49-F238E27FC236}">
                <a16:creationId xmlns="" xmlns:a16="http://schemas.microsoft.com/office/drawing/2014/main" id="{B081BB99-F883-98BA-A321-B6A85826B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2" b="90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="" xmlns:a16="http://schemas.microsoft.com/office/drawing/2014/main" id="{B46DA29A-474A-83D0-A6C5-53F05329184B}"/>
              </a:ext>
            </a:extLst>
          </p:cNvPr>
          <p:cNvGrpSpPr/>
          <p:nvPr/>
        </p:nvGrpSpPr>
        <p:grpSpPr>
          <a:xfrm>
            <a:off x="10802760" y="316320"/>
            <a:ext cx="173160" cy="46440"/>
            <a:chOff x="10802760" y="316320"/>
            <a:chExt cx="173160" cy="4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筆跡 5">
                  <a:extLst>
                    <a:ext uri="{FF2B5EF4-FFF2-40B4-BE49-F238E27FC236}">
                      <a16:creationId xmlns="" xmlns:a16="http://schemas.microsoft.com/office/drawing/2014/main" id="{F4F9FFCA-FF29-065C-B390-8C61AB704F5B}"/>
                    </a:ext>
                  </a:extLst>
                </p14:cNvPr>
                <p14:cNvContentPartPr/>
                <p14:nvPr/>
              </p14:nvContentPartPr>
              <p14:xfrm>
                <a:off x="10802760" y="316320"/>
                <a:ext cx="157680" cy="46440"/>
              </p14:xfrm>
            </p:contentPart>
          </mc:Choice>
          <mc:Fallback xmlns="">
            <p:pic>
              <p:nvPicPr>
                <p:cNvPr id="6" name="筆跡 5">
                  <a:extLst>
                    <a:ext uri="{FF2B5EF4-FFF2-40B4-BE49-F238E27FC236}">
                      <a16:creationId xmlns:a16="http://schemas.microsoft.com/office/drawing/2014/main" id="{F4F9FFCA-FF29-065C-B390-8C61AB704F5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740120" y="253680"/>
                  <a:ext cx="2833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筆跡 6">
                  <a:extLst>
                    <a:ext uri="{FF2B5EF4-FFF2-40B4-BE49-F238E27FC236}">
                      <a16:creationId xmlns="" xmlns:a16="http://schemas.microsoft.com/office/drawing/2014/main" id="{BC1C2AD8-1F84-688D-DD80-58FF0C4D5893}"/>
                    </a:ext>
                  </a:extLst>
                </p14:cNvPr>
                <p14:cNvContentPartPr/>
                <p14:nvPr/>
              </p14:nvContentPartPr>
              <p14:xfrm>
                <a:off x="10975560" y="317040"/>
                <a:ext cx="360" cy="360"/>
              </p14:xfrm>
            </p:contentPart>
          </mc:Choice>
          <mc:Fallback xmlns="">
            <p:pic>
              <p:nvPicPr>
                <p:cNvPr id="7" name="筆跡 6">
                  <a:extLst>
                    <a:ext uri="{FF2B5EF4-FFF2-40B4-BE49-F238E27FC236}">
                      <a16:creationId xmlns:a16="http://schemas.microsoft.com/office/drawing/2014/main" id="{BC1C2AD8-1F84-688D-DD80-58FF0C4D589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912560" y="25404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" name="框架 8">
            <a:extLst>
              <a:ext uri="{FF2B5EF4-FFF2-40B4-BE49-F238E27FC236}">
                <a16:creationId xmlns="" xmlns:a16="http://schemas.microsoft.com/office/drawing/2014/main" id="{1D8BEBA0-DD5F-6D04-187C-700075881A78}"/>
              </a:ext>
            </a:extLst>
          </p:cNvPr>
          <p:cNvSpPr/>
          <p:nvPr/>
        </p:nvSpPr>
        <p:spPr>
          <a:xfrm>
            <a:off x="7721600" y="4762501"/>
            <a:ext cx="1625600" cy="736600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11" name="向下箭號 10">
            <a:extLst>
              <a:ext uri="{FF2B5EF4-FFF2-40B4-BE49-F238E27FC236}">
                <a16:creationId xmlns="" xmlns:a16="http://schemas.microsoft.com/office/drawing/2014/main" id="{9DF0DE84-2936-11D1-64EB-5F0BE647B796}"/>
              </a:ext>
            </a:extLst>
          </p:cNvPr>
          <p:cNvSpPr/>
          <p:nvPr/>
        </p:nvSpPr>
        <p:spPr>
          <a:xfrm>
            <a:off x="8293428" y="3403602"/>
            <a:ext cx="481943" cy="1193800"/>
          </a:xfrm>
          <a:prstGeom prst="downArrow">
            <a:avLst>
              <a:gd name="adj1" fmla="val 55270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68272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圖片 4" descr="一張含有 文字, 螢幕擷取畫面, 軟體, 網頁 的圖片&#10;&#10;自動產生的描述">
            <a:extLst>
              <a:ext uri="{FF2B5EF4-FFF2-40B4-BE49-F238E27FC236}">
                <a16:creationId xmlns="" xmlns:a16="http://schemas.microsoft.com/office/drawing/2014/main" id="{843976E1-DBB5-F793-B811-35BC75E75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426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筆跡 5">
                <a:extLst>
                  <a:ext uri="{FF2B5EF4-FFF2-40B4-BE49-F238E27FC236}">
                    <a16:creationId xmlns="" xmlns:a16="http://schemas.microsoft.com/office/drawing/2014/main" id="{55CB8FA3-3ED9-5CA2-6E64-5D23DF69B068}"/>
                  </a:ext>
                </a:extLst>
              </p14:cNvPr>
              <p14:cNvContentPartPr/>
              <p14:nvPr/>
            </p14:nvContentPartPr>
            <p14:xfrm>
              <a:off x="3244560" y="1944960"/>
              <a:ext cx="389520" cy="8640"/>
            </p14:xfrm>
          </p:contentPart>
        </mc:Choice>
        <mc:Fallback xmlns="">
          <p:pic>
            <p:nvPicPr>
              <p:cNvPr id="6" name="筆跡 5">
                <a:extLst>
                  <a:ext uri="{FF2B5EF4-FFF2-40B4-BE49-F238E27FC236}">
                    <a16:creationId xmlns:a16="http://schemas.microsoft.com/office/drawing/2014/main" id="{55CB8FA3-3ED9-5CA2-6E64-5D23DF69B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1920" y="1881960"/>
                <a:ext cx="5151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筆跡 6">
                <a:extLst>
                  <a:ext uri="{FF2B5EF4-FFF2-40B4-BE49-F238E27FC236}">
                    <a16:creationId xmlns="" xmlns:a16="http://schemas.microsoft.com/office/drawing/2014/main" id="{688F8DAF-AC1C-694B-A1CD-18454C8A6FF5}"/>
                  </a:ext>
                </a:extLst>
              </p14:cNvPr>
              <p14:cNvContentPartPr/>
              <p14:nvPr/>
            </p14:nvContentPartPr>
            <p14:xfrm>
              <a:off x="5316720" y="1901040"/>
              <a:ext cx="707760" cy="78840"/>
            </p14:xfrm>
          </p:contentPart>
        </mc:Choice>
        <mc:Fallback xmlns="">
          <p:pic>
            <p:nvPicPr>
              <p:cNvPr id="7" name="筆跡 6">
                <a:extLst>
                  <a:ext uri="{FF2B5EF4-FFF2-40B4-BE49-F238E27FC236}">
                    <a16:creationId xmlns:a16="http://schemas.microsoft.com/office/drawing/2014/main" id="{688F8DAF-AC1C-694B-A1CD-18454C8A6F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54080" y="1838400"/>
                <a:ext cx="83340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筆跡 7">
                <a:extLst>
                  <a:ext uri="{FF2B5EF4-FFF2-40B4-BE49-F238E27FC236}">
                    <a16:creationId xmlns="" xmlns:a16="http://schemas.microsoft.com/office/drawing/2014/main" id="{746ED67D-7FEB-E992-5DFF-9E1C08AFD413}"/>
                  </a:ext>
                </a:extLst>
              </p14:cNvPr>
              <p14:cNvContentPartPr/>
              <p14:nvPr/>
            </p14:nvContentPartPr>
            <p14:xfrm>
              <a:off x="10816080" y="383640"/>
              <a:ext cx="132840" cy="360"/>
            </p14:xfrm>
          </p:contentPart>
        </mc:Choice>
        <mc:Fallback xmlns="">
          <p:pic>
            <p:nvPicPr>
              <p:cNvPr id="8" name="筆跡 7">
                <a:extLst>
                  <a:ext uri="{FF2B5EF4-FFF2-40B4-BE49-F238E27FC236}">
                    <a16:creationId xmlns:a16="http://schemas.microsoft.com/office/drawing/2014/main" id="{746ED67D-7FEB-E992-5DFF-9E1C08AFD4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53080" y="320640"/>
                <a:ext cx="25848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框架 1">
            <a:extLst>
              <a:ext uri="{FF2B5EF4-FFF2-40B4-BE49-F238E27FC236}">
                <a16:creationId xmlns="" xmlns:a16="http://schemas.microsoft.com/office/drawing/2014/main" id="{7848839E-7FAC-768F-25E3-4335712AF34F}"/>
              </a:ext>
            </a:extLst>
          </p:cNvPr>
          <p:cNvSpPr/>
          <p:nvPr/>
        </p:nvSpPr>
        <p:spPr>
          <a:xfrm>
            <a:off x="8404507" y="5555846"/>
            <a:ext cx="947838" cy="568286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3" name="向下箭號 2">
            <a:extLst>
              <a:ext uri="{FF2B5EF4-FFF2-40B4-BE49-F238E27FC236}">
                <a16:creationId xmlns="" xmlns:a16="http://schemas.microsoft.com/office/drawing/2014/main" id="{E4CBA466-1A9B-0180-BF69-E4324C964108}"/>
              </a:ext>
            </a:extLst>
          </p:cNvPr>
          <p:cNvSpPr/>
          <p:nvPr/>
        </p:nvSpPr>
        <p:spPr>
          <a:xfrm rot="5400000">
            <a:off x="9664859" y="5480048"/>
            <a:ext cx="453174" cy="719883"/>
          </a:xfrm>
          <a:prstGeom prst="downArrow">
            <a:avLst>
              <a:gd name="adj1" fmla="val 55270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6418BEC5-BA40-59BB-A264-1CC3976C9B38}"/>
              </a:ext>
            </a:extLst>
          </p:cNvPr>
          <p:cNvSpPr/>
          <p:nvPr/>
        </p:nvSpPr>
        <p:spPr>
          <a:xfrm>
            <a:off x="4589295" y="1778877"/>
            <a:ext cx="2302482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A123456789</a:t>
            </a:r>
            <a:endParaRPr lang="zh-TW" altLang="en-US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179784B-6B3F-6737-F40E-7B622305DD8B}"/>
              </a:ext>
            </a:extLst>
          </p:cNvPr>
          <p:cNvSpPr/>
          <p:nvPr/>
        </p:nvSpPr>
        <p:spPr>
          <a:xfrm>
            <a:off x="3065777" y="1787697"/>
            <a:ext cx="761747" cy="3231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王小明</a:t>
            </a:r>
          </a:p>
        </p:txBody>
      </p:sp>
      <p:sp>
        <p:nvSpPr>
          <p:cNvPr id="11" name="框架 10">
            <a:extLst>
              <a:ext uri="{FF2B5EF4-FFF2-40B4-BE49-F238E27FC236}">
                <a16:creationId xmlns="" xmlns:a16="http://schemas.microsoft.com/office/drawing/2014/main" id="{7848839E-7FAC-768F-25E3-4335712AF34F}"/>
              </a:ext>
            </a:extLst>
          </p:cNvPr>
          <p:cNvSpPr/>
          <p:nvPr/>
        </p:nvSpPr>
        <p:spPr>
          <a:xfrm>
            <a:off x="3008065" y="4091077"/>
            <a:ext cx="255157" cy="284143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12" name="框架 11">
            <a:extLst>
              <a:ext uri="{FF2B5EF4-FFF2-40B4-BE49-F238E27FC236}">
                <a16:creationId xmlns="" xmlns:a16="http://schemas.microsoft.com/office/drawing/2014/main" id="{7848839E-7FAC-768F-25E3-4335712AF34F}"/>
              </a:ext>
            </a:extLst>
          </p:cNvPr>
          <p:cNvSpPr/>
          <p:nvPr/>
        </p:nvSpPr>
        <p:spPr>
          <a:xfrm>
            <a:off x="3008065" y="4520285"/>
            <a:ext cx="255157" cy="284143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13" name="框架 12">
            <a:extLst>
              <a:ext uri="{FF2B5EF4-FFF2-40B4-BE49-F238E27FC236}">
                <a16:creationId xmlns="" xmlns:a16="http://schemas.microsoft.com/office/drawing/2014/main" id="{7848839E-7FAC-768F-25E3-4335712AF34F}"/>
              </a:ext>
            </a:extLst>
          </p:cNvPr>
          <p:cNvSpPr/>
          <p:nvPr/>
        </p:nvSpPr>
        <p:spPr>
          <a:xfrm>
            <a:off x="3008065" y="4968154"/>
            <a:ext cx="255157" cy="284143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21" name="向下箭號 20">
            <a:extLst>
              <a:ext uri="{FF2B5EF4-FFF2-40B4-BE49-F238E27FC236}">
                <a16:creationId xmlns="" xmlns:a16="http://schemas.microsoft.com/office/drawing/2014/main" id="{E4CBA466-1A9B-0180-BF69-E4324C964108}"/>
              </a:ext>
            </a:extLst>
          </p:cNvPr>
          <p:cNvSpPr/>
          <p:nvPr/>
        </p:nvSpPr>
        <p:spPr>
          <a:xfrm rot="5400000">
            <a:off x="2237692" y="4296875"/>
            <a:ext cx="453174" cy="719883"/>
          </a:xfrm>
          <a:prstGeom prst="downArrow">
            <a:avLst>
              <a:gd name="adj1" fmla="val 55270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354563" y="4402680"/>
            <a:ext cx="1651518" cy="5193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至少選一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框架 22">
            <a:extLst>
              <a:ext uri="{FF2B5EF4-FFF2-40B4-BE49-F238E27FC236}">
                <a16:creationId xmlns="" xmlns:a16="http://schemas.microsoft.com/office/drawing/2014/main" id="{7848839E-7FAC-768F-25E3-4335712AF34F}"/>
              </a:ext>
            </a:extLst>
          </p:cNvPr>
          <p:cNvSpPr/>
          <p:nvPr/>
        </p:nvSpPr>
        <p:spPr>
          <a:xfrm>
            <a:off x="4321779" y="3567044"/>
            <a:ext cx="5030566" cy="1894114"/>
          </a:xfrm>
          <a:prstGeom prst="frame">
            <a:avLst>
              <a:gd name="adj1" fmla="val 4126"/>
            </a:avLst>
          </a:prstGeom>
          <a:solidFill>
            <a:srgbClr val="FFFF00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9352345" y="4091077"/>
            <a:ext cx="2594650" cy="12983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選完學校及科系 再按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儲存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才算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完成登記</a:t>
            </a: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5948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網站, 網頁 的圖片&#10;&#10;自動產生的描述">
            <a:extLst>
              <a:ext uri="{FF2B5EF4-FFF2-40B4-BE49-F238E27FC236}">
                <a16:creationId xmlns="" xmlns:a16="http://schemas.microsoft.com/office/drawing/2014/main" id="{B3DAC52B-117E-1C07-7A23-E693A50EF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框架 3">
            <a:extLst>
              <a:ext uri="{FF2B5EF4-FFF2-40B4-BE49-F238E27FC236}">
                <a16:creationId xmlns="" xmlns:a16="http://schemas.microsoft.com/office/drawing/2014/main" id="{E514E6FE-5D8B-13E1-0518-9594B4FC7759}"/>
              </a:ext>
            </a:extLst>
          </p:cNvPr>
          <p:cNvSpPr/>
          <p:nvPr/>
        </p:nvSpPr>
        <p:spPr>
          <a:xfrm>
            <a:off x="3586968" y="2212277"/>
            <a:ext cx="2651786" cy="1966181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5" name="向下箭號 4">
            <a:extLst>
              <a:ext uri="{FF2B5EF4-FFF2-40B4-BE49-F238E27FC236}">
                <a16:creationId xmlns="" xmlns:a16="http://schemas.microsoft.com/office/drawing/2014/main" id="{0701078D-3319-1CAF-3978-0C8A4AB35167}"/>
              </a:ext>
            </a:extLst>
          </p:cNvPr>
          <p:cNvSpPr/>
          <p:nvPr/>
        </p:nvSpPr>
        <p:spPr>
          <a:xfrm rot="14523265">
            <a:off x="2107776" y="3074186"/>
            <a:ext cx="763931" cy="172614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19814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螢幕擷取畫面, 網站, 軟體 的圖片&#10;&#10;自動產生的描述">
            <a:extLst>
              <a:ext uri="{FF2B5EF4-FFF2-40B4-BE49-F238E27FC236}">
                <a16:creationId xmlns="" xmlns:a16="http://schemas.microsoft.com/office/drawing/2014/main" id="{341D8863-0F72-2853-7883-B00101A05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框架 5">
            <a:extLst>
              <a:ext uri="{FF2B5EF4-FFF2-40B4-BE49-F238E27FC236}">
                <a16:creationId xmlns="" xmlns:a16="http://schemas.microsoft.com/office/drawing/2014/main" id="{4EC5FFDC-4C58-F5D9-BECE-EA19DF387E54}"/>
              </a:ext>
            </a:extLst>
          </p:cNvPr>
          <p:cNvSpPr/>
          <p:nvPr/>
        </p:nvSpPr>
        <p:spPr>
          <a:xfrm>
            <a:off x="8321013" y="2678077"/>
            <a:ext cx="3473589" cy="2649090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7" name="向下箭號 6">
            <a:extLst>
              <a:ext uri="{FF2B5EF4-FFF2-40B4-BE49-F238E27FC236}">
                <a16:creationId xmlns="" xmlns:a16="http://schemas.microsoft.com/office/drawing/2014/main" id="{617103E2-A4FB-46D7-6888-C0D1C33DEC9A}"/>
              </a:ext>
            </a:extLst>
          </p:cNvPr>
          <p:cNvSpPr/>
          <p:nvPr/>
        </p:nvSpPr>
        <p:spPr>
          <a:xfrm rot="14523265">
            <a:off x="6997615" y="4487624"/>
            <a:ext cx="763931" cy="172614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47616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軟體, 螢幕擷取畫面, 網頁 的圖片&#10;&#10;自動產生的描述">
            <a:extLst>
              <a:ext uri="{FF2B5EF4-FFF2-40B4-BE49-F238E27FC236}">
                <a16:creationId xmlns="" xmlns:a16="http://schemas.microsoft.com/office/drawing/2014/main" id="{AC10ADA2-3E25-5D38-D894-241E4EE61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框架 5">
            <a:extLst>
              <a:ext uri="{FF2B5EF4-FFF2-40B4-BE49-F238E27FC236}">
                <a16:creationId xmlns="" xmlns:a16="http://schemas.microsoft.com/office/drawing/2014/main" id="{35A0D67D-D70F-38A4-83AB-2F23E6EFAE20}"/>
              </a:ext>
            </a:extLst>
          </p:cNvPr>
          <p:cNvSpPr/>
          <p:nvPr/>
        </p:nvSpPr>
        <p:spPr>
          <a:xfrm>
            <a:off x="10868626" y="53464"/>
            <a:ext cx="648183" cy="481945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7" name="向下箭號 6">
            <a:extLst>
              <a:ext uri="{FF2B5EF4-FFF2-40B4-BE49-F238E27FC236}">
                <a16:creationId xmlns="" xmlns:a16="http://schemas.microsoft.com/office/drawing/2014/main" id="{402CCEDC-042C-4DCE-478E-8B968A5D70D0}"/>
              </a:ext>
            </a:extLst>
          </p:cNvPr>
          <p:cNvSpPr/>
          <p:nvPr/>
        </p:nvSpPr>
        <p:spPr>
          <a:xfrm rot="16200000">
            <a:off x="10090797" y="-164130"/>
            <a:ext cx="481945" cy="917131"/>
          </a:xfrm>
          <a:prstGeom prst="downArrow">
            <a:avLst>
              <a:gd name="adj1" fmla="val 55270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18864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圖片 4" descr="一張含有 文字, 螢幕擷取畫面, 網站, 網頁 的圖片&#10;&#10;自動產生的描述">
            <a:extLst>
              <a:ext uri="{FF2B5EF4-FFF2-40B4-BE49-F238E27FC236}">
                <a16:creationId xmlns="" xmlns:a16="http://schemas.microsoft.com/office/drawing/2014/main" id="{AAE9D149-4B89-9833-A4D6-F8B52FA9C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框架 5">
            <a:extLst>
              <a:ext uri="{FF2B5EF4-FFF2-40B4-BE49-F238E27FC236}">
                <a16:creationId xmlns="" xmlns:a16="http://schemas.microsoft.com/office/drawing/2014/main" id="{CED4E074-FCEC-A4AE-E3C2-8B7FD024E0C1}"/>
              </a:ext>
            </a:extLst>
          </p:cNvPr>
          <p:cNvSpPr/>
          <p:nvPr/>
        </p:nvSpPr>
        <p:spPr>
          <a:xfrm>
            <a:off x="3102016" y="5023413"/>
            <a:ext cx="1435262" cy="627845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7" name="向下箭號 6">
            <a:extLst>
              <a:ext uri="{FF2B5EF4-FFF2-40B4-BE49-F238E27FC236}">
                <a16:creationId xmlns="" xmlns:a16="http://schemas.microsoft.com/office/drawing/2014/main" id="{4923CD35-F137-5B4E-0DED-DF6384679E96}"/>
              </a:ext>
            </a:extLst>
          </p:cNvPr>
          <p:cNvSpPr/>
          <p:nvPr/>
        </p:nvSpPr>
        <p:spPr>
          <a:xfrm rot="16200000">
            <a:off x="1999883" y="4688020"/>
            <a:ext cx="627846" cy="129863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62814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圖片 4" descr="一張含有 文字, 螢幕擷取畫面, 網站, 網頁 的圖片&#10;&#10;自動產生的描述">
            <a:extLst>
              <a:ext uri="{FF2B5EF4-FFF2-40B4-BE49-F238E27FC236}">
                <a16:creationId xmlns="" xmlns:a16="http://schemas.microsoft.com/office/drawing/2014/main" id="{A57077CE-535A-CC0D-7E06-A9DC4208A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框架 5">
            <a:extLst>
              <a:ext uri="{FF2B5EF4-FFF2-40B4-BE49-F238E27FC236}">
                <a16:creationId xmlns="" xmlns:a16="http://schemas.microsoft.com/office/drawing/2014/main" id="{77F5CAB2-F635-5EA5-BCE6-B350DFF5A0A9}"/>
              </a:ext>
            </a:extLst>
          </p:cNvPr>
          <p:cNvSpPr/>
          <p:nvPr/>
        </p:nvSpPr>
        <p:spPr>
          <a:xfrm>
            <a:off x="4966343" y="5845214"/>
            <a:ext cx="1503905" cy="695929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8" name="向下箭號 7">
            <a:extLst>
              <a:ext uri="{FF2B5EF4-FFF2-40B4-BE49-F238E27FC236}">
                <a16:creationId xmlns="" xmlns:a16="http://schemas.microsoft.com/office/drawing/2014/main" id="{F9AA523B-ADE7-A175-12E6-4355C96CE84C}"/>
              </a:ext>
            </a:extLst>
          </p:cNvPr>
          <p:cNvSpPr/>
          <p:nvPr/>
        </p:nvSpPr>
        <p:spPr>
          <a:xfrm rot="16200000">
            <a:off x="3963269" y="5597422"/>
            <a:ext cx="569289" cy="118061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3642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文字, 螢幕擷取畫面, 網站, 網頁 的圖片&#10;&#10;自動產生的描述">
            <a:extLst>
              <a:ext uri="{FF2B5EF4-FFF2-40B4-BE49-F238E27FC236}">
                <a16:creationId xmlns="" xmlns:a16="http://schemas.microsoft.com/office/drawing/2014/main" id="{851FC9C7-F592-EA33-39B4-0DED80752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15"/>
            <a:ext cx="12192000" cy="6882063"/>
          </a:xfrm>
          <a:prstGeom prst="rect">
            <a:avLst/>
          </a:prstGeom>
        </p:spPr>
      </p:pic>
      <p:sp>
        <p:nvSpPr>
          <p:cNvPr id="11" name="框架 10">
            <a:extLst>
              <a:ext uri="{FF2B5EF4-FFF2-40B4-BE49-F238E27FC236}">
                <a16:creationId xmlns="" xmlns:a16="http://schemas.microsoft.com/office/drawing/2014/main" id="{16F13C6F-4E13-E709-B1A3-E74531F99D8E}"/>
              </a:ext>
            </a:extLst>
          </p:cNvPr>
          <p:cNvSpPr/>
          <p:nvPr/>
        </p:nvSpPr>
        <p:spPr>
          <a:xfrm>
            <a:off x="4966343" y="5207890"/>
            <a:ext cx="1503905" cy="695929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12" name="向下箭號 11">
            <a:extLst>
              <a:ext uri="{FF2B5EF4-FFF2-40B4-BE49-F238E27FC236}">
                <a16:creationId xmlns="" xmlns:a16="http://schemas.microsoft.com/office/drawing/2014/main" id="{D9FD946F-D307-826F-76DA-88D58818B093}"/>
              </a:ext>
            </a:extLst>
          </p:cNvPr>
          <p:cNvSpPr/>
          <p:nvPr/>
        </p:nvSpPr>
        <p:spPr>
          <a:xfrm rot="16200000">
            <a:off x="3949416" y="4973445"/>
            <a:ext cx="569289" cy="118061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5A61FCBD-59D2-3C5C-5C74-3E42E26E84EF}"/>
              </a:ext>
            </a:extLst>
          </p:cNvPr>
          <p:cNvSpPr/>
          <p:nvPr/>
        </p:nvSpPr>
        <p:spPr>
          <a:xfrm>
            <a:off x="1237836" y="2264291"/>
            <a:ext cx="58272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好記、自己記得住的密碼</a:t>
            </a:r>
            <a:endParaRPr lang="zh-TW" alt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6698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圖片 6" descr="一張含有 文字, 螢幕擷取畫面, 網站, 網頁 的圖片&#10;&#10;自動產生的描述">
            <a:extLst>
              <a:ext uri="{FF2B5EF4-FFF2-40B4-BE49-F238E27FC236}">
                <a16:creationId xmlns="" xmlns:a16="http://schemas.microsoft.com/office/drawing/2014/main" id="{583E2FEC-2A36-94A5-5358-C1F1FE54A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771190"/>
          </a:xfrm>
          <a:prstGeom prst="rect">
            <a:avLst/>
          </a:prstGeom>
        </p:spPr>
      </p:pic>
      <p:sp>
        <p:nvSpPr>
          <p:cNvPr id="8" name="框架 7">
            <a:extLst>
              <a:ext uri="{FF2B5EF4-FFF2-40B4-BE49-F238E27FC236}">
                <a16:creationId xmlns="" xmlns:a16="http://schemas.microsoft.com/office/drawing/2014/main" id="{DFD4412D-6B7F-D89F-B68E-54993E56CE1B}"/>
              </a:ext>
            </a:extLst>
          </p:cNvPr>
          <p:cNvSpPr/>
          <p:nvPr/>
        </p:nvSpPr>
        <p:spPr>
          <a:xfrm>
            <a:off x="4120587" y="4838217"/>
            <a:ext cx="2303363" cy="718362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11" name="向下箭號 10">
            <a:extLst>
              <a:ext uri="{FF2B5EF4-FFF2-40B4-BE49-F238E27FC236}">
                <a16:creationId xmlns="" xmlns:a16="http://schemas.microsoft.com/office/drawing/2014/main" id="{DC5AD2A4-364E-924E-627A-FF7591407B76}"/>
              </a:ext>
            </a:extLst>
          </p:cNvPr>
          <p:cNvSpPr/>
          <p:nvPr/>
        </p:nvSpPr>
        <p:spPr>
          <a:xfrm rot="16200000">
            <a:off x="3241954" y="4651978"/>
            <a:ext cx="493353" cy="107417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框架 11">
            <a:extLst>
              <a:ext uri="{FF2B5EF4-FFF2-40B4-BE49-F238E27FC236}">
                <a16:creationId xmlns="" xmlns:a16="http://schemas.microsoft.com/office/drawing/2014/main" id="{FFF549CB-78B1-BA5B-45D6-123D22F9A8B6}"/>
              </a:ext>
            </a:extLst>
          </p:cNvPr>
          <p:cNvSpPr/>
          <p:nvPr/>
        </p:nvSpPr>
        <p:spPr>
          <a:xfrm>
            <a:off x="763586" y="2792026"/>
            <a:ext cx="3262131" cy="359181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91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螢幕擷取畫面, 網站, 網頁 的圖片&#10;&#10;自動產生的描述">
            <a:extLst>
              <a:ext uri="{FF2B5EF4-FFF2-40B4-BE49-F238E27FC236}">
                <a16:creationId xmlns="" xmlns:a16="http://schemas.microsoft.com/office/drawing/2014/main" id="{AAE9D149-4B89-9833-A4D6-F8B52FA9C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框架 5">
            <a:extLst>
              <a:ext uri="{FF2B5EF4-FFF2-40B4-BE49-F238E27FC236}">
                <a16:creationId xmlns="" xmlns:a16="http://schemas.microsoft.com/office/drawing/2014/main" id="{CED4E074-FCEC-A4AE-E3C2-8B7FD024E0C1}"/>
              </a:ext>
            </a:extLst>
          </p:cNvPr>
          <p:cNvSpPr/>
          <p:nvPr/>
        </p:nvSpPr>
        <p:spPr>
          <a:xfrm>
            <a:off x="4502551" y="5023414"/>
            <a:ext cx="1053297" cy="627845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7" name="向下箭號 6">
            <a:extLst>
              <a:ext uri="{FF2B5EF4-FFF2-40B4-BE49-F238E27FC236}">
                <a16:creationId xmlns="" xmlns:a16="http://schemas.microsoft.com/office/drawing/2014/main" id="{4923CD35-F137-5B4E-0DED-DF6384679E96}"/>
              </a:ext>
            </a:extLst>
          </p:cNvPr>
          <p:cNvSpPr/>
          <p:nvPr/>
        </p:nvSpPr>
        <p:spPr>
          <a:xfrm rot="16200000">
            <a:off x="3446720" y="4688022"/>
            <a:ext cx="627846" cy="129863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6514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25</Words>
  <Application>Microsoft Office PowerPoint</Application>
  <PresentationFormat>自訂</PresentationFormat>
  <Paragraphs>6</Paragraphs>
  <Slides>12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3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hkpn019</dc:creator>
  <cp:lastModifiedBy>何偉彥</cp:lastModifiedBy>
  <cp:revision>9</cp:revision>
  <dcterms:created xsi:type="dcterms:W3CDTF">2023-10-03T06:47:17Z</dcterms:created>
  <dcterms:modified xsi:type="dcterms:W3CDTF">2023-10-12T14:59:49Z</dcterms:modified>
</cp:coreProperties>
</file>