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304" r:id="rId3"/>
    <p:sldId id="305" r:id="rId4"/>
    <p:sldId id="258" r:id="rId5"/>
    <p:sldId id="306" r:id="rId6"/>
    <p:sldId id="307" r:id="rId7"/>
    <p:sldId id="308" r:id="rId8"/>
    <p:sldId id="309" r:id="rId9"/>
    <p:sldId id="310" r:id="rId10"/>
    <p:sldId id="263" r:id="rId11"/>
    <p:sldId id="264" r:id="rId12"/>
    <p:sldId id="266" r:id="rId13"/>
    <p:sldId id="267" r:id="rId14"/>
    <p:sldId id="288" r:id="rId15"/>
    <p:sldId id="289" r:id="rId16"/>
    <p:sldId id="297" r:id="rId17"/>
    <p:sldId id="275" r:id="rId18"/>
    <p:sldId id="298" r:id="rId19"/>
    <p:sldId id="299" r:id="rId20"/>
    <p:sldId id="300" r:id="rId21"/>
    <p:sldId id="273" r:id="rId22"/>
    <p:sldId id="282" r:id="rId23"/>
    <p:sldId id="311" r:id="rId24"/>
    <p:sldId id="293" r:id="rId25"/>
    <p:sldId id="284" r:id="rId26"/>
    <p:sldId id="285" r:id="rId27"/>
    <p:sldId id="286" r:id="rId28"/>
    <p:sldId id="301" r:id="rId29"/>
    <p:sldId id="287" r:id="rId30"/>
    <p:sldId id="292" r:id="rId31"/>
    <p:sldId id="277" r:id="rId32"/>
    <p:sldId id="278" r:id="rId33"/>
    <p:sldId id="26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448B1-1C7C-4592-9BD8-EC9EF57EFCF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714A47EC-80C8-4B9D-ACC0-4ECF6A7DAC7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註冊或登入帳號</a:t>
          </a:r>
        </a:p>
      </dgm:t>
    </dgm:pt>
    <dgm:pt modelId="{5A8835BA-6C7A-4B30-AA7F-F880969EF73F}" type="parTrans" cxnId="{EBFA8E47-4494-43E0-AC1B-9B5D5D8F66BC}">
      <dgm:prSet/>
      <dgm:spPr/>
      <dgm:t>
        <a:bodyPr/>
        <a:lstStyle/>
        <a:p>
          <a:endParaRPr lang="zh-TW" altLang="en-US"/>
        </a:p>
      </dgm:t>
    </dgm:pt>
    <dgm:pt modelId="{47DA6EC2-4057-4824-A934-A99A60C70FF4}" type="sibTrans" cxnId="{EBFA8E47-4494-43E0-AC1B-9B5D5D8F66BC}">
      <dgm:prSet/>
      <dgm:spPr/>
      <dgm:t>
        <a:bodyPr/>
        <a:lstStyle/>
        <a:p>
          <a:endParaRPr lang="zh-TW" altLang="en-US"/>
        </a:p>
      </dgm:t>
    </dgm:pt>
    <dgm:pt modelId="{68CDC7F5-BB29-4934-9427-A7AFED85788D}">
      <dgm:prSet phldrT="[文字]"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投稿</a:t>
          </a:r>
        </a:p>
      </dgm:t>
    </dgm:pt>
    <dgm:pt modelId="{260D09D5-1DB8-41B0-877F-C9C6E65D8CE4}" type="parTrans" cxnId="{A1148D60-85B6-4F3A-95CD-1AB9951CE266}">
      <dgm:prSet/>
      <dgm:spPr/>
      <dgm:t>
        <a:bodyPr/>
        <a:lstStyle/>
        <a:p>
          <a:endParaRPr lang="zh-TW" altLang="en-US"/>
        </a:p>
      </dgm:t>
    </dgm:pt>
    <dgm:pt modelId="{91CB8550-452C-43F7-81CF-5A84C03DBF75}" type="sibTrans" cxnId="{A1148D60-85B6-4F3A-95CD-1AB9951CE266}">
      <dgm:prSet/>
      <dgm:spPr/>
      <dgm:t>
        <a:bodyPr/>
        <a:lstStyle/>
        <a:p>
          <a:endParaRPr lang="zh-TW" altLang="en-US"/>
        </a:p>
      </dgm:t>
    </dgm:pt>
    <dgm:pt modelId="{3F604DA6-99F3-4105-A004-8B46AD063B9D}">
      <dgm:prSet phldrT="[文字]"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參加比賽</a:t>
          </a:r>
        </a:p>
      </dgm:t>
    </dgm:pt>
    <dgm:pt modelId="{1689D47C-6B23-4A32-98A8-2F78950330A9}" type="parTrans" cxnId="{18720C8A-1863-4A70-B4DC-FBCA94C54092}">
      <dgm:prSet/>
      <dgm:spPr/>
      <dgm:t>
        <a:bodyPr/>
        <a:lstStyle/>
        <a:p>
          <a:endParaRPr lang="zh-TW" altLang="en-US"/>
        </a:p>
      </dgm:t>
    </dgm:pt>
    <dgm:pt modelId="{95F51D40-8B27-4CA9-8691-4D5B903820FB}" type="sibTrans" cxnId="{18720C8A-1863-4A70-B4DC-FBCA94C54092}">
      <dgm:prSet/>
      <dgm:spPr/>
      <dgm:t>
        <a:bodyPr/>
        <a:lstStyle/>
        <a:p>
          <a:endParaRPr lang="zh-TW" altLang="en-US"/>
        </a:p>
      </dgm:t>
    </dgm:pt>
    <dgm:pt modelId="{47E48475-2B7A-4546-BCE1-07D6D53F66BF}" type="pres">
      <dgm:prSet presAssocID="{0BA448B1-1C7C-4592-9BD8-EC9EF57EFCF1}" presName="Name0" presStyleCnt="0">
        <dgm:presLayoutVars>
          <dgm:dir/>
          <dgm:resizeHandles val="exact"/>
        </dgm:presLayoutVars>
      </dgm:prSet>
      <dgm:spPr/>
    </dgm:pt>
    <dgm:pt modelId="{F9EA44DE-5301-4E67-A275-84AAB40ACA75}" type="pres">
      <dgm:prSet presAssocID="{714A47EC-80C8-4B9D-ACC0-4ECF6A7DAC73}" presName="node" presStyleLbl="node1" presStyleIdx="0" presStyleCnt="3">
        <dgm:presLayoutVars>
          <dgm:bulletEnabled val="1"/>
        </dgm:presLayoutVars>
      </dgm:prSet>
      <dgm:spPr/>
    </dgm:pt>
    <dgm:pt modelId="{7164ADEA-FC33-44EB-8471-4C3575F9E58E}" type="pres">
      <dgm:prSet presAssocID="{47DA6EC2-4057-4824-A934-A99A60C70FF4}" presName="sibTrans" presStyleLbl="sibTrans2D1" presStyleIdx="0" presStyleCnt="2"/>
      <dgm:spPr/>
    </dgm:pt>
    <dgm:pt modelId="{ABADEE4B-094F-493D-8EC7-87E4B30AD953}" type="pres">
      <dgm:prSet presAssocID="{47DA6EC2-4057-4824-A934-A99A60C70FF4}" presName="connectorText" presStyleLbl="sibTrans2D1" presStyleIdx="0" presStyleCnt="2"/>
      <dgm:spPr/>
    </dgm:pt>
    <dgm:pt modelId="{6BD7226C-2BA1-427A-9EBD-018947903AD1}" type="pres">
      <dgm:prSet presAssocID="{68CDC7F5-BB29-4934-9427-A7AFED85788D}" presName="node" presStyleLbl="node1" presStyleIdx="1" presStyleCnt="3">
        <dgm:presLayoutVars>
          <dgm:bulletEnabled val="1"/>
        </dgm:presLayoutVars>
      </dgm:prSet>
      <dgm:spPr/>
    </dgm:pt>
    <dgm:pt modelId="{5154827C-53AB-48DB-8EF2-B496626D1FCD}" type="pres">
      <dgm:prSet presAssocID="{91CB8550-452C-43F7-81CF-5A84C03DBF75}" presName="sibTrans" presStyleLbl="sibTrans2D1" presStyleIdx="1" presStyleCnt="2"/>
      <dgm:spPr/>
    </dgm:pt>
    <dgm:pt modelId="{4BF16600-888E-4E66-A363-7F84B3D78E74}" type="pres">
      <dgm:prSet presAssocID="{91CB8550-452C-43F7-81CF-5A84C03DBF75}" presName="connectorText" presStyleLbl="sibTrans2D1" presStyleIdx="1" presStyleCnt="2"/>
      <dgm:spPr/>
    </dgm:pt>
    <dgm:pt modelId="{5EFED6D3-6330-4080-8C6F-28D8FDE8D825}" type="pres">
      <dgm:prSet presAssocID="{3F604DA6-99F3-4105-A004-8B46AD063B9D}" presName="node" presStyleLbl="node1" presStyleIdx="2" presStyleCnt="3">
        <dgm:presLayoutVars>
          <dgm:bulletEnabled val="1"/>
        </dgm:presLayoutVars>
      </dgm:prSet>
      <dgm:spPr/>
    </dgm:pt>
  </dgm:ptLst>
  <dgm:cxnLst>
    <dgm:cxn modelId="{4B995F16-A430-4661-9AA6-07BB984AFB20}" type="presOf" srcId="{91CB8550-452C-43F7-81CF-5A84C03DBF75}" destId="{4BF16600-888E-4E66-A363-7F84B3D78E74}" srcOrd="1" destOrd="0" presId="urn:microsoft.com/office/officeart/2005/8/layout/process1"/>
    <dgm:cxn modelId="{10D39023-E3FF-4C66-A663-D313E3D90263}" type="presOf" srcId="{3F604DA6-99F3-4105-A004-8B46AD063B9D}" destId="{5EFED6D3-6330-4080-8C6F-28D8FDE8D825}" srcOrd="0" destOrd="0" presId="urn:microsoft.com/office/officeart/2005/8/layout/process1"/>
    <dgm:cxn modelId="{A1148D60-85B6-4F3A-95CD-1AB9951CE266}" srcId="{0BA448B1-1C7C-4592-9BD8-EC9EF57EFCF1}" destId="{68CDC7F5-BB29-4934-9427-A7AFED85788D}" srcOrd="1" destOrd="0" parTransId="{260D09D5-1DB8-41B0-877F-C9C6E65D8CE4}" sibTransId="{91CB8550-452C-43F7-81CF-5A84C03DBF75}"/>
    <dgm:cxn modelId="{FF5DA743-0600-415D-9AC0-DE96935D9276}" type="presOf" srcId="{91CB8550-452C-43F7-81CF-5A84C03DBF75}" destId="{5154827C-53AB-48DB-8EF2-B496626D1FCD}" srcOrd="0" destOrd="0" presId="urn:microsoft.com/office/officeart/2005/8/layout/process1"/>
    <dgm:cxn modelId="{0529E865-980C-4BDB-B2EE-623715882230}" type="presOf" srcId="{714A47EC-80C8-4B9D-ACC0-4ECF6A7DAC73}" destId="{F9EA44DE-5301-4E67-A275-84AAB40ACA75}" srcOrd="0" destOrd="0" presId="urn:microsoft.com/office/officeart/2005/8/layout/process1"/>
    <dgm:cxn modelId="{EBFA8E47-4494-43E0-AC1B-9B5D5D8F66BC}" srcId="{0BA448B1-1C7C-4592-9BD8-EC9EF57EFCF1}" destId="{714A47EC-80C8-4B9D-ACC0-4ECF6A7DAC73}" srcOrd="0" destOrd="0" parTransId="{5A8835BA-6C7A-4B30-AA7F-F880969EF73F}" sibTransId="{47DA6EC2-4057-4824-A934-A99A60C70FF4}"/>
    <dgm:cxn modelId="{48D6A182-0887-45B9-958E-FFDD0F568F1B}" type="presOf" srcId="{47DA6EC2-4057-4824-A934-A99A60C70FF4}" destId="{ABADEE4B-094F-493D-8EC7-87E4B30AD953}" srcOrd="1" destOrd="0" presId="urn:microsoft.com/office/officeart/2005/8/layout/process1"/>
    <dgm:cxn modelId="{18720C8A-1863-4A70-B4DC-FBCA94C54092}" srcId="{0BA448B1-1C7C-4592-9BD8-EC9EF57EFCF1}" destId="{3F604DA6-99F3-4105-A004-8B46AD063B9D}" srcOrd="2" destOrd="0" parTransId="{1689D47C-6B23-4A32-98A8-2F78950330A9}" sibTransId="{95F51D40-8B27-4CA9-8691-4D5B903820FB}"/>
    <dgm:cxn modelId="{0649138E-8E59-4F2B-ABE1-4926CB109820}" type="presOf" srcId="{47DA6EC2-4057-4824-A934-A99A60C70FF4}" destId="{7164ADEA-FC33-44EB-8471-4C3575F9E58E}" srcOrd="0" destOrd="0" presId="urn:microsoft.com/office/officeart/2005/8/layout/process1"/>
    <dgm:cxn modelId="{33F7ECBC-36D9-4703-9660-1ECE96D021DA}" type="presOf" srcId="{0BA448B1-1C7C-4592-9BD8-EC9EF57EFCF1}" destId="{47E48475-2B7A-4546-BCE1-07D6D53F66BF}" srcOrd="0" destOrd="0" presId="urn:microsoft.com/office/officeart/2005/8/layout/process1"/>
    <dgm:cxn modelId="{3618CFF9-715E-4D55-A0C8-980F4E138DCC}" type="presOf" srcId="{68CDC7F5-BB29-4934-9427-A7AFED85788D}" destId="{6BD7226C-2BA1-427A-9EBD-018947903AD1}" srcOrd="0" destOrd="0" presId="urn:microsoft.com/office/officeart/2005/8/layout/process1"/>
    <dgm:cxn modelId="{1E43143B-35A8-4052-8358-E75A6CEFC942}" type="presParOf" srcId="{47E48475-2B7A-4546-BCE1-07D6D53F66BF}" destId="{F9EA44DE-5301-4E67-A275-84AAB40ACA75}" srcOrd="0" destOrd="0" presId="urn:microsoft.com/office/officeart/2005/8/layout/process1"/>
    <dgm:cxn modelId="{3EC9FCA0-5EFD-4323-8772-91FB646D53B7}" type="presParOf" srcId="{47E48475-2B7A-4546-BCE1-07D6D53F66BF}" destId="{7164ADEA-FC33-44EB-8471-4C3575F9E58E}" srcOrd="1" destOrd="0" presId="urn:microsoft.com/office/officeart/2005/8/layout/process1"/>
    <dgm:cxn modelId="{6B96263C-5990-4214-845E-C4399C335E35}" type="presParOf" srcId="{7164ADEA-FC33-44EB-8471-4C3575F9E58E}" destId="{ABADEE4B-094F-493D-8EC7-87E4B30AD953}" srcOrd="0" destOrd="0" presId="urn:microsoft.com/office/officeart/2005/8/layout/process1"/>
    <dgm:cxn modelId="{9CF0CC92-0E7D-4040-8B9C-85D016B627B4}" type="presParOf" srcId="{47E48475-2B7A-4546-BCE1-07D6D53F66BF}" destId="{6BD7226C-2BA1-427A-9EBD-018947903AD1}" srcOrd="2" destOrd="0" presId="urn:microsoft.com/office/officeart/2005/8/layout/process1"/>
    <dgm:cxn modelId="{210C84E2-2284-41EE-8605-C2E9C6DEACD7}" type="presParOf" srcId="{47E48475-2B7A-4546-BCE1-07D6D53F66BF}" destId="{5154827C-53AB-48DB-8EF2-B496626D1FCD}" srcOrd="3" destOrd="0" presId="urn:microsoft.com/office/officeart/2005/8/layout/process1"/>
    <dgm:cxn modelId="{2BCCD923-19D5-4DE8-9D78-D9B6170D3D15}" type="presParOf" srcId="{5154827C-53AB-48DB-8EF2-B496626D1FCD}" destId="{4BF16600-888E-4E66-A363-7F84B3D78E74}" srcOrd="0" destOrd="0" presId="urn:microsoft.com/office/officeart/2005/8/layout/process1"/>
    <dgm:cxn modelId="{C6C4E867-A219-4D9D-897A-C8708476B49A}" type="presParOf" srcId="{47E48475-2B7A-4546-BCE1-07D6D53F66BF}" destId="{5EFED6D3-6330-4080-8C6F-28D8FDE8D82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6FBE5-7C79-41B3-9296-4855B4E90C0C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E8076D49-89EA-482A-924C-31C4A15605AD}">
      <dgm:prSet/>
      <dgm:spPr/>
      <dgm:t>
        <a:bodyPr/>
        <a:lstStyle/>
        <a:p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基本資料</a:t>
          </a:r>
        </a:p>
      </dgm:t>
    </dgm:pt>
    <dgm:pt modelId="{ECE85A96-38AD-49DF-B74D-A38BF1F258A0}" type="parTrans" cxnId="{BFC28B97-79D5-40FB-B7FD-2A7237D4162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38DC95-C3F5-44FB-99D0-7C9F56DF4C31}" type="sibTrans" cxnId="{BFC28B97-79D5-40FB-B7FD-2A7237D4162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D32094-F590-410C-9107-F5CB75C328ED}">
      <dgm:prSet/>
      <dgm:spPr/>
      <dgm:t>
        <a:bodyPr/>
        <a:lstStyle/>
        <a:p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一、圖書作者與內容簡介</a:t>
          </a:r>
        </a:p>
      </dgm:t>
    </dgm:pt>
    <dgm:pt modelId="{4A9AE285-9EE5-4DB0-9460-B00DF207827A}" type="parTrans" cxnId="{9558C71D-588D-4A0E-A863-1F6135BFEE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C2588B-3C62-44F4-8B7A-E171AD790338}" type="sibTrans" cxnId="{9558C71D-588D-4A0E-A863-1F6135BFEE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1772DD-1D49-4D7F-AFCA-69D1369461B4}">
      <dgm:prSet/>
      <dgm:spPr/>
      <dgm:t>
        <a:bodyPr/>
        <a:lstStyle/>
        <a:p>
          <a:pPr algn="l"/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二、內容摘錄</a:t>
          </a:r>
        </a:p>
      </dgm:t>
    </dgm:pt>
    <dgm:pt modelId="{BE39A3E1-6639-48C4-9DDC-61BCB97BF3C3}" type="parTrans" cxnId="{546EF5FF-2BE3-46BB-BC0F-3A10CA7A000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B46E0-3BA0-4612-B106-552C00CA43D5}" type="sibTrans" cxnId="{546EF5FF-2BE3-46BB-BC0F-3A10CA7A000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F05010-198A-4B72-AC30-4D24C423833B}">
      <dgm:prSet/>
      <dgm:spPr/>
      <dgm:t>
        <a:bodyPr/>
        <a:lstStyle/>
        <a:p>
          <a:pPr algn="l"/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三、我的觀點</a:t>
          </a:r>
        </a:p>
      </dgm:t>
    </dgm:pt>
    <dgm:pt modelId="{2853DDA6-82F4-40FD-8728-05FFD024309E}" type="parTrans" cxnId="{72039C20-7744-4FD5-B101-DD4B69A6A6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897CE4-CED5-474D-B9E3-31F25B2BA6BF}" type="sibTrans" cxnId="{72039C20-7744-4FD5-B101-DD4B69A6A6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B3F05-0022-47F9-9D18-95461B6032E4}">
      <dgm:prSet/>
      <dgm:spPr/>
      <dgm:t>
        <a:bodyPr/>
        <a:lstStyle/>
        <a:p>
          <a:pPr algn="l"/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四、討論議題</a:t>
          </a:r>
        </a:p>
      </dgm:t>
    </dgm:pt>
    <dgm:pt modelId="{5034C011-AADC-406B-A013-ECDE155CDCC3}" type="parTrans" cxnId="{7AB7AC76-835C-4F72-A6C1-B9130998672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FB684B-D24C-4F45-BF16-DD3AD402820C}" type="sibTrans" cxnId="{7AB7AC76-835C-4F72-A6C1-B9130998672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51D2C2-7C4A-4CD6-839F-1E3EE0C713D4}">
      <dgm:prSet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作品語言、作品標題、畫籍ＩＳＢＮ、中文書名、原文書名、書籍作者、書籍編譯者、出版單位、出版年月、版次。</a:t>
          </a:r>
        </a:p>
      </dgm:t>
    </dgm:pt>
    <dgm:pt modelId="{B0DEF95D-AC94-4D4A-B304-DBDA43EAC03E}" type="parTrans" cxnId="{4AF02F39-E02A-4EE6-A8AC-0B46E1D22F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C558A9-2C0B-465B-8EEA-FEB64A16330D}" type="sibTrans" cxnId="{4AF02F39-E02A-4EE6-A8AC-0B46E1D22F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2C6CE6-7184-44C4-A528-6C9A38D2BAE7}">
      <dgm:prSet custT="1"/>
      <dgm:spPr/>
      <dgm:t>
        <a:bodyPr/>
        <a:lstStyle/>
        <a:p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關於所閱讀書籍的圖書作者與內容簡介，中文作品者一百字以上、二百字以內，英文作品者四十字以上、八十字以內，不列入抄襲比對。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302F43-085C-4819-A42F-52857D2A3585}" type="parTrans" cxnId="{5FF40288-2698-4AF7-9C10-45FBB813D8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5CDCDB-02E3-4B34-8ACE-0449E3109276}" type="sibTrans" cxnId="{5FF40288-2698-4AF7-9C10-45FBB813D8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467C75-1DC8-420D-9B9C-5B53979117E4}">
      <dgm:prSet custT="1"/>
      <dgm:spPr/>
      <dgm:t>
        <a:bodyPr/>
        <a:lstStyle/>
        <a:p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摘錄書中有意義之文字，中文作品者一百字以上、三百字以內，英文作品者六十字以上、一百五十字以內。</a:t>
          </a:r>
          <a:r>
            <a:rPr lang="zh-TW" alt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請務必註明摘錄文字出處之頁碼</a:t>
          </a:r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75E5F3-3939-4BCE-AEB6-CC8ACFF279A9}" type="parTrans" cxnId="{BCB0BB8F-0B63-4E63-96B2-A2EDE49A82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CB8124-E435-44B6-A8F3-B8949C832B0D}" type="sibTrans" cxnId="{BCB0BB8F-0B63-4E63-96B2-A2EDE49A82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16DB84-9E6C-4F9A-84B1-5746E389233F}">
      <dgm:prSet custT="1"/>
      <dgm:spPr/>
      <dgm:t>
        <a:bodyPr/>
        <a:lstStyle/>
        <a:p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此部份即為分享</a:t>
          </a:r>
          <a:r>
            <a:rPr lang="zh-TW" alt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個人對文章之心得與感想</a:t>
          </a:r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，中文作品者需至少一千字，英文作品者需至少六百字，</a:t>
          </a:r>
          <a:r>
            <a:rPr lang="zh-TW" alt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為主要評分項目，並列入疑似抄襲檢核</a:t>
          </a:r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DC575F-D472-4400-8D59-6F482A6C3D6A}" type="parTrans" cxnId="{CFDE0CDA-12A0-4CB3-A748-58595628D71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A6D622-826C-4183-A008-2D94266089E4}" type="sibTrans" cxnId="{CFDE0CDA-12A0-4CB3-A748-58595628D71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B15DB0-5F72-442B-8E10-AF35D1229E1D}">
      <dgm:prSet custT="1"/>
      <dgm:spPr/>
      <dgm:t>
        <a:bodyPr/>
        <a:lstStyle/>
        <a:p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請針對書籍內容至少提出一個相關的討論議題，</a:t>
          </a:r>
          <a:r>
            <a:rPr lang="zh-TW" alt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此段內容列入疑似抄襲檢核</a:t>
          </a:r>
          <a:r>
            <a:rPr lang="zh-TW" altLang="en-US" sz="16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71D385-FF02-4E92-9C9A-A39C8ED1E443}" type="parTrans" cxnId="{19E84E48-DD83-408E-A25E-960C9F5B710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B34762-50F6-4FAD-A6E4-2EDB24A9DB59}" type="sibTrans" cxnId="{19E84E48-DD83-408E-A25E-960C9F5B710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D7062C-1107-4464-8FDD-A3A8E12B8356}" type="pres">
      <dgm:prSet presAssocID="{4C46FBE5-7C79-41B3-9296-4855B4E90C0C}" presName="Name0" presStyleCnt="0">
        <dgm:presLayoutVars>
          <dgm:dir/>
          <dgm:animLvl val="lvl"/>
          <dgm:resizeHandles val="exact"/>
        </dgm:presLayoutVars>
      </dgm:prSet>
      <dgm:spPr/>
    </dgm:pt>
    <dgm:pt modelId="{4EB80DE2-3424-455B-8070-CF02B1D84076}" type="pres">
      <dgm:prSet presAssocID="{E8076D49-89EA-482A-924C-31C4A15605AD}" presName="linNode" presStyleCnt="0"/>
      <dgm:spPr/>
    </dgm:pt>
    <dgm:pt modelId="{FBEA3B8B-E4B6-41A4-9F4E-ACED01F83EA3}" type="pres">
      <dgm:prSet presAssocID="{E8076D49-89EA-482A-924C-31C4A15605A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490ADFB-1FF4-4FD0-B029-B0771B15D54E}" type="pres">
      <dgm:prSet presAssocID="{E8076D49-89EA-482A-924C-31C4A15605AD}" presName="descendantText" presStyleLbl="alignAccFollowNode1" presStyleIdx="0" presStyleCnt="5" custLinFactNeighborY="-4564">
        <dgm:presLayoutVars>
          <dgm:bulletEnabled val="1"/>
        </dgm:presLayoutVars>
      </dgm:prSet>
      <dgm:spPr/>
    </dgm:pt>
    <dgm:pt modelId="{E19E62CD-2562-4C11-BC02-BCBB34D125E3}" type="pres">
      <dgm:prSet presAssocID="{0338DC95-C3F5-44FB-99D0-7C9F56DF4C31}" presName="sp" presStyleCnt="0"/>
      <dgm:spPr/>
    </dgm:pt>
    <dgm:pt modelId="{C9C2E60B-9E73-4E5B-A4CF-C0011371171B}" type="pres">
      <dgm:prSet presAssocID="{11D32094-F590-410C-9107-F5CB75C328ED}" presName="linNode" presStyleCnt="0"/>
      <dgm:spPr/>
    </dgm:pt>
    <dgm:pt modelId="{2AADE977-2AC8-43D3-A26F-188836384960}" type="pres">
      <dgm:prSet presAssocID="{11D32094-F590-410C-9107-F5CB75C328E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8813139-4D4E-4361-A72C-0BB4B9D8C51B}" type="pres">
      <dgm:prSet presAssocID="{11D32094-F590-410C-9107-F5CB75C328ED}" presName="descendantText" presStyleLbl="alignAccFollowNode1" presStyleIdx="1" presStyleCnt="5" custLinFactNeighborY="-4564">
        <dgm:presLayoutVars>
          <dgm:bulletEnabled val="1"/>
        </dgm:presLayoutVars>
      </dgm:prSet>
      <dgm:spPr/>
    </dgm:pt>
    <dgm:pt modelId="{276D36FC-D075-42C1-8603-0ACEA2B4BE47}" type="pres">
      <dgm:prSet presAssocID="{37C2588B-3C62-44F4-8B7A-E171AD790338}" presName="sp" presStyleCnt="0"/>
      <dgm:spPr/>
    </dgm:pt>
    <dgm:pt modelId="{78BD80C3-10DE-4F89-BA40-A256ED2FE8ED}" type="pres">
      <dgm:prSet presAssocID="{F51772DD-1D49-4D7F-AFCA-69D1369461B4}" presName="linNode" presStyleCnt="0"/>
      <dgm:spPr/>
    </dgm:pt>
    <dgm:pt modelId="{FA5B16CF-9100-490D-97C0-6330CEFD157A}" type="pres">
      <dgm:prSet presAssocID="{F51772DD-1D49-4D7F-AFCA-69D1369461B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4BCC753-4551-4E7E-8185-C8E73B08ED90}" type="pres">
      <dgm:prSet presAssocID="{F51772DD-1D49-4D7F-AFCA-69D1369461B4}" presName="descendantText" presStyleLbl="alignAccFollowNode1" presStyleIdx="2" presStyleCnt="5" custLinFactNeighborY="-4564">
        <dgm:presLayoutVars>
          <dgm:bulletEnabled val="1"/>
        </dgm:presLayoutVars>
      </dgm:prSet>
      <dgm:spPr/>
    </dgm:pt>
    <dgm:pt modelId="{737CB4FC-5216-43AB-A869-B64CD65C918A}" type="pres">
      <dgm:prSet presAssocID="{A70B46E0-3BA0-4612-B106-552C00CA43D5}" presName="sp" presStyleCnt="0"/>
      <dgm:spPr/>
    </dgm:pt>
    <dgm:pt modelId="{D9E0C89B-BA39-484C-8462-90F104A3B713}" type="pres">
      <dgm:prSet presAssocID="{A0F05010-198A-4B72-AC30-4D24C423833B}" presName="linNode" presStyleCnt="0"/>
      <dgm:spPr/>
    </dgm:pt>
    <dgm:pt modelId="{AFDDB0A3-2433-4D81-AF06-153E393F1EEF}" type="pres">
      <dgm:prSet presAssocID="{A0F05010-198A-4B72-AC30-4D24C423833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27A0075-AC0A-4B83-9265-9219800ADB42}" type="pres">
      <dgm:prSet presAssocID="{A0F05010-198A-4B72-AC30-4D24C423833B}" presName="descendantText" presStyleLbl="alignAccFollowNode1" presStyleIdx="3" presStyleCnt="5" custLinFactNeighborY="-4564">
        <dgm:presLayoutVars>
          <dgm:bulletEnabled val="1"/>
        </dgm:presLayoutVars>
      </dgm:prSet>
      <dgm:spPr/>
    </dgm:pt>
    <dgm:pt modelId="{7440CA53-7DB1-402F-9C5D-A60D751CCCF2}" type="pres">
      <dgm:prSet presAssocID="{1B897CE4-CED5-474D-B9E3-31F25B2BA6BF}" presName="sp" presStyleCnt="0"/>
      <dgm:spPr/>
    </dgm:pt>
    <dgm:pt modelId="{2204F803-2D20-42F1-A39B-41D451682CDC}" type="pres">
      <dgm:prSet presAssocID="{B9BB3F05-0022-47F9-9D18-95461B6032E4}" presName="linNode" presStyleCnt="0"/>
      <dgm:spPr/>
    </dgm:pt>
    <dgm:pt modelId="{FB246585-CD59-485F-ACC3-A11E4121CDBF}" type="pres">
      <dgm:prSet presAssocID="{B9BB3F05-0022-47F9-9D18-95461B6032E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9F150F80-CA63-4C8C-8DFC-A16FFA00FC52}" type="pres">
      <dgm:prSet presAssocID="{B9BB3F05-0022-47F9-9D18-95461B6032E4}" presName="descendantText" presStyleLbl="alignAccFollowNode1" presStyleIdx="4" presStyleCnt="5" custLinFactNeighborY="-4564">
        <dgm:presLayoutVars>
          <dgm:bulletEnabled val="1"/>
        </dgm:presLayoutVars>
      </dgm:prSet>
      <dgm:spPr/>
    </dgm:pt>
  </dgm:ptLst>
  <dgm:cxnLst>
    <dgm:cxn modelId="{9558C71D-588D-4A0E-A863-1F6135BFEEB1}" srcId="{4C46FBE5-7C79-41B3-9296-4855B4E90C0C}" destId="{11D32094-F590-410C-9107-F5CB75C328ED}" srcOrd="1" destOrd="0" parTransId="{4A9AE285-9EE5-4DB0-9460-B00DF207827A}" sibTransId="{37C2588B-3C62-44F4-8B7A-E171AD790338}"/>
    <dgm:cxn modelId="{72039C20-7744-4FD5-B101-DD4B69A6A69F}" srcId="{4C46FBE5-7C79-41B3-9296-4855B4E90C0C}" destId="{A0F05010-198A-4B72-AC30-4D24C423833B}" srcOrd="3" destOrd="0" parTransId="{2853DDA6-82F4-40FD-8728-05FFD024309E}" sibTransId="{1B897CE4-CED5-474D-B9E3-31F25B2BA6BF}"/>
    <dgm:cxn modelId="{904CD032-B037-42DC-B25D-78964209B185}" type="presOf" srcId="{C2467C75-1DC8-420D-9B9C-5B53979117E4}" destId="{54BCC753-4551-4E7E-8185-C8E73B08ED90}" srcOrd="0" destOrd="0" presId="urn:microsoft.com/office/officeart/2005/8/layout/vList5"/>
    <dgm:cxn modelId="{4AF02F39-E02A-4EE6-A8AC-0B46E1D22F8D}" srcId="{E8076D49-89EA-482A-924C-31C4A15605AD}" destId="{2051D2C2-7C4A-4CD6-839F-1E3EE0C713D4}" srcOrd="0" destOrd="0" parTransId="{B0DEF95D-AC94-4D4A-B304-DBDA43EAC03E}" sibTransId="{08C558A9-2C0B-465B-8EEA-FEB64A16330D}"/>
    <dgm:cxn modelId="{3AB70146-409E-45C4-8DC2-FC54DC1229FA}" type="presOf" srcId="{A0F05010-198A-4B72-AC30-4D24C423833B}" destId="{AFDDB0A3-2433-4D81-AF06-153E393F1EEF}" srcOrd="0" destOrd="0" presId="urn:microsoft.com/office/officeart/2005/8/layout/vList5"/>
    <dgm:cxn modelId="{630D4866-CBFC-4E63-B33C-34422363EB40}" type="presOf" srcId="{BE2C6CE6-7184-44C4-A528-6C9A38D2BAE7}" destId="{48813139-4D4E-4361-A72C-0BB4B9D8C51B}" srcOrd="0" destOrd="0" presId="urn:microsoft.com/office/officeart/2005/8/layout/vList5"/>
    <dgm:cxn modelId="{19E84E48-DD83-408E-A25E-960C9F5B710C}" srcId="{B9BB3F05-0022-47F9-9D18-95461B6032E4}" destId="{79B15DB0-5F72-442B-8E10-AF35D1229E1D}" srcOrd="0" destOrd="0" parTransId="{4271D385-FF02-4E92-9C9A-A39C8ED1E443}" sibTransId="{0AB34762-50F6-4FAD-A6E4-2EDB24A9DB59}"/>
    <dgm:cxn modelId="{ACAD6952-6A19-421B-B895-4DDA2019331A}" type="presOf" srcId="{5316DB84-9E6C-4F9A-84B1-5746E389233F}" destId="{827A0075-AC0A-4B83-9265-9219800ADB42}" srcOrd="0" destOrd="0" presId="urn:microsoft.com/office/officeart/2005/8/layout/vList5"/>
    <dgm:cxn modelId="{7AB7AC76-835C-4F72-A6C1-B91309986720}" srcId="{4C46FBE5-7C79-41B3-9296-4855B4E90C0C}" destId="{B9BB3F05-0022-47F9-9D18-95461B6032E4}" srcOrd="4" destOrd="0" parTransId="{5034C011-AADC-406B-A013-ECDE155CDCC3}" sibTransId="{20FB684B-D24C-4F45-BF16-DD3AD402820C}"/>
    <dgm:cxn modelId="{81B8725A-5A5E-4FE9-BD99-8D9FD0F0C60D}" type="presOf" srcId="{2051D2C2-7C4A-4CD6-839F-1E3EE0C713D4}" destId="{A490ADFB-1FF4-4FD0-B029-B0771B15D54E}" srcOrd="0" destOrd="0" presId="urn:microsoft.com/office/officeart/2005/8/layout/vList5"/>
    <dgm:cxn modelId="{5FF40288-2698-4AF7-9C10-45FBB813D8E6}" srcId="{11D32094-F590-410C-9107-F5CB75C328ED}" destId="{BE2C6CE6-7184-44C4-A528-6C9A38D2BAE7}" srcOrd="0" destOrd="0" parTransId="{4A302F43-085C-4819-A42F-52857D2A3585}" sibTransId="{2F5CDCDB-02E3-4B34-8ACE-0449E3109276}"/>
    <dgm:cxn modelId="{BCB0BB8F-0B63-4E63-96B2-A2EDE49A82A4}" srcId="{F51772DD-1D49-4D7F-AFCA-69D1369461B4}" destId="{C2467C75-1DC8-420D-9B9C-5B53979117E4}" srcOrd="0" destOrd="0" parTransId="{3175E5F3-3939-4BCE-AEB6-CC8ACFF279A9}" sibTransId="{2BCB8124-E435-44B6-A8F3-B8949C832B0D}"/>
    <dgm:cxn modelId="{506E8B91-C6FE-43E5-A86B-985207866048}" type="presOf" srcId="{F51772DD-1D49-4D7F-AFCA-69D1369461B4}" destId="{FA5B16CF-9100-490D-97C0-6330CEFD157A}" srcOrd="0" destOrd="0" presId="urn:microsoft.com/office/officeart/2005/8/layout/vList5"/>
    <dgm:cxn modelId="{BFC28B97-79D5-40FB-B7FD-2A7237D4162F}" srcId="{4C46FBE5-7C79-41B3-9296-4855B4E90C0C}" destId="{E8076D49-89EA-482A-924C-31C4A15605AD}" srcOrd="0" destOrd="0" parTransId="{ECE85A96-38AD-49DF-B74D-A38BF1F258A0}" sibTransId="{0338DC95-C3F5-44FB-99D0-7C9F56DF4C31}"/>
    <dgm:cxn modelId="{926FF3A7-A0B6-42D4-B3E8-348164A06EF9}" type="presOf" srcId="{E8076D49-89EA-482A-924C-31C4A15605AD}" destId="{FBEA3B8B-E4B6-41A4-9F4E-ACED01F83EA3}" srcOrd="0" destOrd="0" presId="urn:microsoft.com/office/officeart/2005/8/layout/vList5"/>
    <dgm:cxn modelId="{633316C2-BC6C-409C-9BC9-51C029B43429}" type="presOf" srcId="{B9BB3F05-0022-47F9-9D18-95461B6032E4}" destId="{FB246585-CD59-485F-ACC3-A11E4121CDBF}" srcOrd="0" destOrd="0" presId="urn:microsoft.com/office/officeart/2005/8/layout/vList5"/>
    <dgm:cxn modelId="{CF3AA0C6-46A0-411A-9709-1368FCB90A6F}" type="presOf" srcId="{4C46FBE5-7C79-41B3-9296-4855B4E90C0C}" destId="{42D7062C-1107-4464-8FDD-A3A8E12B8356}" srcOrd="0" destOrd="0" presId="urn:microsoft.com/office/officeart/2005/8/layout/vList5"/>
    <dgm:cxn modelId="{B58395CA-50C3-48F8-A31C-78D2663D5EE3}" type="presOf" srcId="{11D32094-F590-410C-9107-F5CB75C328ED}" destId="{2AADE977-2AC8-43D3-A26F-188836384960}" srcOrd="0" destOrd="0" presId="urn:microsoft.com/office/officeart/2005/8/layout/vList5"/>
    <dgm:cxn modelId="{CFDE0CDA-12A0-4CB3-A748-58595628D719}" srcId="{A0F05010-198A-4B72-AC30-4D24C423833B}" destId="{5316DB84-9E6C-4F9A-84B1-5746E389233F}" srcOrd="0" destOrd="0" parTransId="{1FDC575F-D472-4400-8D59-6F482A6C3D6A}" sibTransId="{14A6D622-826C-4183-A008-2D94266089E4}"/>
    <dgm:cxn modelId="{155BB1E8-C9FD-44F9-853C-52317A83AEA7}" type="presOf" srcId="{79B15DB0-5F72-442B-8E10-AF35D1229E1D}" destId="{9F150F80-CA63-4C8C-8DFC-A16FFA00FC52}" srcOrd="0" destOrd="0" presId="urn:microsoft.com/office/officeart/2005/8/layout/vList5"/>
    <dgm:cxn modelId="{546EF5FF-2BE3-46BB-BC0F-3A10CA7A0003}" srcId="{4C46FBE5-7C79-41B3-9296-4855B4E90C0C}" destId="{F51772DD-1D49-4D7F-AFCA-69D1369461B4}" srcOrd="2" destOrd="0" parTransId="{BE39A3E1-6639-48C4-9DDC-61BCB97BF3C3}" sibTransId="{A70B46E0-3BA0-4612-B106-552C00CA43D5}"/>
    <dgm:cxn modelId="{C7337DFC-2C34-4E26-AC9A-1051985A095F}" type="presParOf" srcId="{42D7062C-1107-4464-8FDD-A3A8E12B8356}" destId="{4EB80DE2-3424-455B-8070-CF02B1D84076}" srcOrd="0" destOrd="0" presId="urn:microsoft.com/office/officeart/2005/8/layout/vList5"/>
    <dgm:cxn modelId="{DB0C025A-2642-4DDE-BC4B-829B09BB0704}" type="presParOf" srcId="{4EB80DE2-3424-455B-8070-CF02B1D84076}" destId="{FBEA3B8B-E4B6-41A4-9F4E-ACED01F83EA3}" srcOrd="0" destOrd="0" presId="urn:microsoft.com/office/officeart/2005/8/layout/vList5"/>
    <dgm:cxn modelId="{E090CABE-82CA-43DF-8E2F-1D00434CEC57}" type="presParOf" srcId="{4EB80DE2-3424-455B-8070-CF02B1D84076}" destId="{A490ADFB-1FF4-4FD0-B029-B0771B15D54E}" srcOrd="1" destOrd="0" presId="urn:microsoft.com/office/officeart/2005/8/layout/vList5"/>
    <dgm:cxn modelId="{7ABB9710-0D35-43C9-AC39-A62C2079A0A1}" type="presParOf" srcId="{42D7062C-1107-4464-8FDD-A3A8E12B8356}" destId="{E19E62CD-2562-4C11-BC02-BCBB34D125E3}" srcOrd="1" destOrd="0" presId="urn:microsoft.com/office/officeart/2005/8/layout/vList5"/>
    <dgm:cxn modelId="{86A86B0F-27C7-4523-B8E5-5E619DE00F3D}" type="presParOf" srcId="{42D7062C-1107-4464-8FDD-A3A8E12B8356}" destId="{C9C2E60B-9E73-4E5B-A4CF-C0011371171B}" srcOrd="2" destOrd="0" presId="urn:microsoft.com/office/officeart/2005/8/layout/vList5"/>
    <dgm:cxn modelId="{698A61A1-C583-4621-92BB-96F5D22F3F68}" type="presParOf" srcId="{C9C2E60B-9E73-4E5B-A4CF-C0011371171B}" destId="{2AADE977-2AC8-43D3-A26F-188836384960}" srcOrd="0" destOrd="0" presId="urn:microsoft.com/office/officeart/2005/8/layout/vList5"/>
    <dgm:cxn modelId="{E82ACD85-BE3C-4D81-9F4A-87B6D6A7AE00}" type="presParOf" srcId="{C9C2E60B-9E73-4E5B-A4CF-C0011371171B}" destId="{48813139-4D4E-4361-A72C-0BB4B9D8C51B}" srcOrd="1" destOrd="0" presId="urn:microsoft.com/office/officeart/2005/8/layout/vList5"/>
    <dgm:cxn modelId="{C20806A3-3A91-470D-A4F8-DB01E155A72A}" type="presParOf" srcId="{42D7062C-1107-4464-8FDD-A3A8E12B8356}" destId="{276D36FC-D075-42C1-8603-0ACEA2B4BE47}" srcOrd="3" destOrd="0" presId="urn:microsoft.com/office/officeart/2005/8/layout/vList5"/>
    <dgm:cxn modelId="{4345C19E-222D-4CA4-B26F-E0341F309705}" type="presParOf" srcId="{42D7062C-1107-4464-8FDD-A3A8E12B8356}" destId="{78BD80C3-10DE-4F89-BA40-A256ED2FE8ED}" srcOrd="4" destOrd="0" presId="urn:microsoft.com/office/officeart/2005/8/layout/vList5"/>
    <dgm:cxn modelId="{714AABAB-B88C-458D-8970-A5D265321CF1}" type="presParOf" srcId="{78BD80C3-10DE-4F89-BA40-A256ED2FE8ED}" destId="{FA5B16CF-9100-490D-97C0-6330CEFD157A}" srcOrd="0" destOrd="0" presId="urn:microsoft.com/office/officeart/2005/8/layout/vList5"/>
    <dgm:cxn modelId="{04D12B1E-08DF-457F-BFE5-CED3FD703B1A}" type="presParOf" srcId="{78BD80C3-10DE-4F89-BA40-A256ED2FE8ED}" destId="{54BCC753-4551-4E7E-8185-C8E73B08ED90}" srcOrd="1" destOrd="0" presId="urn:microsoft.com/office/officeart/2005/8/layout/vList5"/>
    <dgm:cxn modelId="{A65C6F84-D457-4670-8176-97BE27310BAD}" type="presParOf" srcId="{42D7062C-1107-4464-8FDD-A3A8E12B8356}" destId="{737CB4FC-5216-43AB-A869-B64CD65C918A}" srcOrd="5" destOrd="0" presId="urn:microsoft.com/office/officeart/2005/8/layout/vList5"/>
    <dgm:cxn modelId="{F5873A71-232B-4139-B369-043342C956C4}" type="presParOf" srcId="{42D7062C-1107-4464-8FDD-A3A8E12B8356}" destId="{D9E0C89B-BA39-484C-8462-90F104A3B713}" srcOrd="6" destOrd="0" presId="urn:microsoft.com/office/officeart/2005/8/layout/vList5"/>
    <dgm:cxn modelId="{BF51C5F5-E98D-44C6-9300-BC84568B0ADD}" type="presParOf" srcId="{D9E0C89B-BA39-484C-8462-90F104A3B713}" destId="{AFDDB0A3-2433-4D81-AF06-153E393F1EEF}" srcOrd="0" destOrd="0" presId="urn:microsoft.com/office/officeart/2005/8/layout/vList5"/>
    <dgm:cxn modelId="{79D87F01-C357-46ED-A3F0-36E629032F0B}" type="presParOf" srcId="{D9E0C89B-BA39-484C-8462-90F104A3B713}" destId="{827A0075-AC0A-4B83-9265-9219800ADB42}" srcOrd="1" destOrd="0" presId="urn:microsoft.com/office/officeart/2005/8/layout/vList5"/>
    <dgm:cxn modelId="{3B6A7302-F7B9-4D7D-93AF-4EA5294C5560}" type="presParOf" srcId="{42D7062C-1107-4464-8FDD-A3A8E12B8356}" destId="{7440CA53-7DB1-402F-9C5D-A60D751CCCF2}" srcOrd="7" destOrd="0" presId="urn:microsoft.com/office/officeart/2005/8/layout/vList5"/>
    <dgm:cxn modelId="{46246E68-C030-49C9-BDA3-221D87DF85EB}" type="presParOf" srcId="{42D7062C-1107-4464-8FDD-A3A8E12B8356}" destId="{2204F803-2D20-42F1-A39B-41D451682CDC}" srcOrd="8" destOrd="0" presId="urn:microsoft.com/office/officeart/2005/8/layout/vList5"/>
    <dgm:cxn modelId="{C0CAA884-7A63-48BC-A78C-0DD5FD2135F9}" type="presParOf" srcId="{2204F803-2D20-42F1-A39B-41D451682CDC}" destId="{FB246585-CD59-485F-ACC3-A11E4121CDBF}" srcOrd="0" destOrd="0" presId="urn:microsoft.com/office/officeart/2005/8/layout/vList5"/>
    <dgm:cxn modelId="{B7AD2D27-1ED2-425B-BF7C-BCED5F637580}" type="presParOf" srcId="{2204F803-2D20-42F1-A39B-41D451682CDC}" destId="{9F150F80-CA63-4C8C-8DFC-A16FFA00FC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A3D46-68B4-45D1-B294-3843C4A8D6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C36F60-383F-4B78-BDB5-6B45C0EE0FF2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立意取材</a:t>
          </a:r>
        </a:p>
      </dgm:t>
    </dgm:pt>
    <dgm:pt modelId="{888768FC-5F14-4BF8-BEA3-D9BBD7D7CDD2}" type="parTrans" cxnId="{4C18764A-AE5E-42FD-A8B2-07DDEC3F244D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4A3D93-B3DE-464A-81DE-76168C032D0C}" type="sibTrans" cxnId="{4C18764A-AE5E-42FD-A8B2-07DDEC3F244D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C93153-B1F5-4B36-B53B-F5F759A7C8AC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修辭、格式</a:t>
          </a:r>
        </a:p>
      </dgm:t>
    </dgm:pt>
    <dgm:pt modelId="{999A188D-1A74-4749-973F-03A846330336}" type="parTrans" cxnId="{77995D2B-69F8-4DAE-B908-29C949283AD6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286661-B0DA-44B2-853D-D4C6C396D2FA}" type="sibTrans" cxnId="{77995D2B-69F8-4DAE-B908-29C949283AD6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A9FEA1-8F28-43BC-B8A5-CBAD32AC49C8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組織結構</a:t>
          </a:r>
        </a:p>
      </dgm:t>
    </dgm:pt>
    <dgm:pt modelId="{A90584A4-9810-40FA-93AA-3B038BBCC1B3}" type="parTrans" cxnId="{70231D9F-E02E-4366-AA0B-676160EE560E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EF4A61-7B83-46FF-B556-BF42B11F9B2B}" type="sibTrans" cxnId="{70231D9F-E02E-4366-AA0B-676160EE560E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AF1201-5D22-481D-BE59-F43C67B4083B}" type="pres">
      <dgm:prSet presAssocID="{050A3D46-68B4-45D1-B294-3843C4A8D660}" presName="Name0" presStyleCnt="0">
        <dgm:presLayoutVars>
          <dgm:chMax val="7"/>
          <dgm:chPref val="7"/>
          <dgm:dir/>
        </dgm:presLayoutVars>
      </dgm:prSet>
      <dgm:spPr/>
    </dgm:pt>
    <dgm:pt modelId="{5EF80115-E194-40D1-AB66-64280AA982F1}" type="pres">
      <dgm:prSet presAssocID="{050A3D46-68B4-45D1-B294-3843C4A8D660}" presName="Name1" presStyleCnt="0"/>
      <dgm:spPr/>
    </dgm:pt>
    <dgm:pt modelId="{4192D3D3-67E4-46A8-9330-059C265C912A}" type="pres">
      <dgm:prSet presAssocID="{050A3D46-68B4-45D1-B294-3843C4A8D660}" presName="cycle" presStyleCnt="0"/>
      <dgm:spPr/>
    </dgm:pt>
    <dgm:pt modelId="{EC6FAAAF-F80D-478C-8804-597C8F871C88}" type="pres">
      <dgm:prSet presAssocID="{050A3D46-68B4-45D1-B294-3843C4A8D660}" presName="srcNode" presStyleLbl="node1" presStyleIdx="0" presStyleCnt="3"/>
      <dgm:spPr/>
    </dgm:pt>
    <dgm:pt modelId="{76C84DA5-E183-463F-881F-6B560B4E960C}" type="pres">
      <dgm:prSet presAssocID="{050A3D46-68B4-45D1-B294-3843C4A8D660}" presName="conn" presStyleLbl="parChTrans1D2" presStyleIdx="0" presStyleCnt="1"/>
      <dgm:spPr/>
    </dgm:pt>
    <dgm:pt modelId="{24217477-3601-4BFD-903D-438CAC009059}" type="pres">
      <dgm:prSet presAssocID="{050A3D46-68B4-45D1-B294-3843C4A8D660}" presName="extraNode" presStyleLbl="node1" presStyleIdx="0" presStyleCnt="3"/>
      <dgm:spPr/>
    </dgm:pt>
    <dgm:pt modelId="{181762DF-072E-4F83-8B86-F7C87972EA7E}" type="pres">
      <dgm:prSet presAssocID="{050A3D46-68B4-45D1-B294-3843C4A8D660}" presName="dstNode" presStyleLbl="node1" presStyleIdx="0" presStyleCnt="3"/>
      <dgm:spPr/>
    </dgm:pt>
    <dgm:pt modelId="{B52E7558-DC69-4E50-92E2-D66B487C68D3}" type="pres">
      <dgm:prSet presAssocID="{14C36F60-383F-4B78-BDB5-6B45C0EE0FF2}" presName="text_1" presStyleLbl="node1" presStyleIdx="0" presStyleCnt="3">
        <dgm:presLayoutVars>
          <dgm:bulletEnabled val="1"/>
        </dgm:presLayoutVars>
      </dgm:prSet>
      <dgm:spPr/>
    </dgm:pt>
    <dgm:pt modelId="{5F12C253-D186-4A87-A51D-A6EC6BA78259}" type="pres">
      <dgm:prSet presAssocID="{14C36F60-383F-4B78-BDB5-6B45C0EE0FF2}" presName="accent_1" presStyleCnt="0"/>
      <dgm:spPr/>
    </dgm:pt>
    <dgm:pt modelId="{6EA0CF7D-F2A7-4C74-957B-DD9A21841E56}" type="pres">
      <dgm:prSet presAssocID="{14C36F60-383F-4B78-BDB5-6B45C0EE0FF2}" presName="accentRepeatNode" presStyleLbl="solidFgAcc1" presStyleIdx="0" presStyleCnt="3"/>
      <dgm:spPr/>
    </dgm:pt>
    <dgm:pt modelId="{964EE811-82BA-4CA9-9A2F-1FC53D9DC568}" type="pres">
      <dgm:prSet presAssocID="{5EA9FEA1-8F28-43BC-B8A5-CBAD32AC49C8}" presName="text_2" presStyleLbl="node1" presStyleIdx="1" presStyleCnt="3">
        <dgm:presLayoutVars>
          <dgm:bulletEnabled val="1"/>
        </dgm:presLayoutVars>
      </dgm:prSet>
      <dgm:spPr/>
    </dgm:pt>
    <dgm:pt modelId="{E400D21F-176F-4F35-B3C8-AFC696B0F30A}" type="pres">
      <dgm:prSet presAssocID="{5EA9FEA1-8F28-43BC-B8A5-CBAD32AC49C8}" presName="accent_2" presStyleCnt="0"/>
      <dgm:spPr/>
    </dgm:pt>
    <dgm:pt modelId="{B75BFEAD-36AF-455A-9F89-CC651A58F8A4}" type="pres">
      <dgm:prSet presAssocID="{5EA9FEA1-8F28-43BC-B8A5-CBAD32AC49C8}" presName="accentRepeatNode" presStyleLbl="solidFgAcc1" presStyleIdx="1" presStyleCnt="3"/>
      <dgm:spPr/>
    </dgm:pt>
    <dgm:pt modelId="{E5458211-A038-4FDC-98AE-BC0D513417A9}" type="pres">
      <dgm:prSet presAssocID="{36C93153-B1F5-4B36-B53B-F5F759A7C8AC}" presName="text_3" presStyleLbl="node1" presStyleIdx="2" presStyleCnt="3">
        <dgm:presLayoutVars>
          <dgm:bulletEnabled val="1"/>
        </dgm:presLayoutVars>
      </dgm:prSet>
      <dgm:spPr/>
    </dgm:pt>
    <dgm:pt modelId="{3E1B2920-9C95-45E5-9F60-F9066B06A3C5}" type="pres">
      <dgm:prSet presAssocID="{36C93153-B1F5-4B36-B53B-F5F759A7C8AC}" presName="accent_3" presStyleCnt="0"/>
      <dgm:spPr/>
    </dgm:pt>
    <dgm:pt modelId="{2C6F34BC-448F-499D-BC4E-E6D727380932}" type="pres">
      <dgm:prSet presAssocID="{36C93153-B1F5-4B36-B53B-F5F759A7C8AC}" presName="accentRepeatNode" presStyleLbl="solidFgAcc1" presStyleIdx="2" presStyleCnt="3"/>
      <dgm:spPr/>
    </dgm:pt>
  </dgm:ptLst>
  <dgm:cxnLst>
    <dgm:cxn modelId="{40784D08-C959-4C16-9170-4C9DA4550014}" type="presOf" srcId="{A24A3D93-B3DE-464A-81DE-76168C032D0C}" destId="{76C84DA5-E183-463F-881F-6B560B4E960C}" srcOrd="0" destOrd="0" presId="urn:microsoft.com/office/officeart/2008/layout/VerticalCurvedList"/>
    <dgm:cxn modelId="{77995D2B-69F8-4DAE-B908-29C949283AD6}" srcId="{050A3D46-68B4-45D1-B294-3843C4A8D660}" destId="{36C93153-B1F5-4B36-B53B-F5F759A7C8AC}" srcOrd="2" destOrd="0" parTransId="{999A188D-1A74-4749-973F-03A846330336}" sibTransId="{30286661-B0DA-44B2-853D-D4C6C396D2FA}"/>
    <dgm:cxn modelId="{6E8D1C2C-8F9B-4820-9FB0-219234D709FE}" type="presOf" srcId="{5EA9FEA1-8F28-43BC-B8A5-CBAD32AC49C8}" destId="{964EE811-82BA-4CA9-9A2F-1FC53D9DC568}" srcOrd="0" destOrd="0" presId="urn:microsoft.com/office/officeart/2008/layout/VerticalCurvedList"/>
    <dgm:cxn modelId="{76789640-005F-4FC5-8216-57D5B993AB09}" type="presOf" srcId="{050A3D46-68B4-45D1-B294-3843C4A8D660}" destId="{27AF1201-5D22-481D-BE59-F43C67B4083B}" srcOrd="0" destOrd="0" presId="urn:microsoft.com/office/officeart/2008/layout/VerticalCurvedList"/>
    <dgm:cxn modelId="{4C18764A-AE5E-42FD-A8B2-07DDEC3F244D}" srcId="{050A3D46-68B4-45D1-B294-3843C4A8D660}" destId="{14C36F60-383F-4B78-BDB5-6B45C0EE0FF2}" srcOrd="0" destOrd="0" parTransId="{888768FC-5F14-4BF8-BEA3-D9BBD7D7CDD2}" sibTransId="{A24A3D93-B3DE-464A-81DE-76168C032D0C}"/>
    <dgm:cxn modelId="{70231D9F-E02E-4366-AA0B-676160EE560E}" srcId="{050A3D46-68B4-45D1-B294-3843C4A8D660}" destId="{5EA9FEA1-8F28-43BC-B8A5-CBAD32AC49C8}" srcOrd="1" destOrd="0" parTransId="{A90584A4-9810-40FA-93AA-3B038BBCC1B3}" sibTransId="{2CEF4A61-7B83-46FF-B556-BF42B11F9B2B}"/>
    <dgm:cxn modelId="{3045F1C7-8C6C-44AF-ADFA-E90D383B999E}" type="presOf" srcId="{14C36F60-383F-4B78-BDB5-6B45C0EE0FF2}" destId="{B52E7558-DC69-4E50-92E2-D66B487C68D3}" srcOrd="0" destOrd="0" presId="urn:microsoft.com/office/officeart/2008/layout/VerticalCurvedList"/>
    <dgm:cxn modelId="{7DF5B1DE-EC7C-4D4E-823C-86844CCF045C}" type="presOf" srcId="{36C93153-B1F5-4B36-B53B-F5F759A7C8AC}" destId="{E5458211-A038-4FDC-98AE-BC0D513417A9}" srcOrd="0" destOrd="0" presId="urn:microsoft.com/office/officeart/2008/layout/VerticalCurvedList"/>
    <dgm:cxn modelId="{7E7A4BE2-6C26-40F4-B214-1D9BC1C547E0}" type="presParOf" srcId="{27AF1201-5D22-481D-BE59-F43C67B4083B}" destId="{5EF80115-E194-40D1-AB66-64280AA982F1}" srcOrd="0" destOrd="0" presId="urn:microsoft.com/office/officeart/2008/layout/VerticalCurvedList"/>
    <dgm:cxn modelId="{E628632B-0BF9-4961-A092-A32352F2C704}" type="presParOf" srcId="{5EF80115-E194-40D1-AB66-64280AA982F1}" destId="{4192D3D3-67E4-46A8-9330-059C265C912A}" srcOrd="0" destOrd="0" presId="urn:microsoft.com/office/officeart/2008/layout/VerticalCurvedList"/>
    <dgm:cxn modelId="{428083C5-129C-4B7E-92A5-48CEEE289A68}" type="presParOf" srcId="{4192D3D3-67E4-46A8-9330-059C265C912A}" destId="{EC6FAAAF-F80D-478C-8804-597C8F871C88}" srcOrd="0" destOrd="0" presId="urn:microsoft.com/office/officeart/2008/layout/VerticalCurvedList"/>
    <dgm:cxn modelId="{3C619BEB-5098-4591-8B99-E2C1B213A2F5}" type="presParOf" srcId="{4192D3D3-67E4-46A8-9330-059C265C912A}" destId="{76C84DA5-E183-463F-881F-6B560B4E960C}" srcOrd="1" destOrd="0" presId="urn:microsoft.com/office/officeart/2008/layout/VerticalCurvedList"/>
    <dgm:cxn modelId="{32144215-9450-47FF-9885-2DC36EDF6B5F}" type="presParOf" srcId="{4192D3D3-67E4-46A8-9330-059C265C912A}" destId="{24217477-3601-4BFD-903D-438CAC009059}" srcOrd="2" destOrd="0" presId="urn:microsoft.com/office/officeart/2008/layout/VerticalCurvedList"/>
    <dgm:cxn modelId="{08656F00-131B-4E2B-A7FC-552F269E35E0}" type="presParOf" srcId="{4192D3D3-67E4-46A8-9330-059C265C912A}" destId="{181762DF-072E-4F83-8B86-F7C87972EA7E}" srcOrd="3" destOrd="0" presId="urn:microsoft.com/office/officeart/2008/layout/VerticalCurvedList"/>
    <dgm:cxn modelId="{101C0245-4109-4406-9D4A-2731D0921CD7}" type="presParOf" srcId="{5EF80115-E194-40D1-AB66-64280AA982F1}" destId="{B52E7558-DC69-4E50-92E2-D66B487C68D3}" srcOrd="1" destOrd="0" presId="urn:microsoft.com/office/officeart/2008/layout/VerticalCurvedList"/>
    <dgm:cxn modelId="{ACA89E8B-282F-4445-8B45-5CB48CED4D33}" type="presParOf" srcId="{5EF80115-E194-40D1-AB66-64280AA982F1}" destId="{5F12C253-D186-4A87-A51D-A6EC6BA78259}" srcOrd="2" destOrd="0" presId="urn:microsoft.com/office/officeart/2008/layout/VerticalCurvedList"/>
    <dgm:cxn modelId="{7FBC6218-802D-47D0-8E7F-C94959EE09CE}" type="presParOf" srcId="{5F12C253-D186-4A87-A51D-A6EC6BA78259}" destId="{6EA0CF7D-F2A7-4C74-957B-DD9A21841E56}" srcOrd="0" destOrd="0" presId="urn:microsoft.com/office/officeart/2008/layout/VerticalCurvedList"/>
    <dgm:cxn modelId="{13736EA8-9291-4A7A-B807-AEA15E50B56E}" type="presParOf" srcId="{5EF80115-E194-40D1-AB66-64280AA982F1}" destId="{964EE811-82BA-4CA9-9A2F-1FC53D9DC568}" srcOrd="3" destOrd="0" presId="urn:microsoft.com/office/officeart/2008/layout/VerticalCurvedList"/>
    <dgm:cxn modelId="{473205F3-9352-41F6-A51C-29DC92C663F5}" type="presParOf" srcId="{5EF80115-E194-40D1-AB66-64280AA982F1}" destId="{E400D21F-176F-4F35-B3C8-AFC696B0F30A}" srcOrd="4" destOrd="0" presId="urn:microsoft.com/office/officeart/2008/layout/VerticalCurvedList"/>
    <dgm:cxn modelId="{030B800D-C7D5-4763-A0A9-1B03C884B616}" type="presParOf" srcId="{E400D21F-176F-4F35-B3C8-AFC696B0F30A}" destId="{B75BFEAD-36AF-455A-9F89-CC651A58F8A4}" srcOrd="0" destOrd="0" presId="urn:microsoft.com/office/officeart/2008/layout/VerticalCurvedList"/>
    <dgm:cxn modelId="{AC598F35-105F-4AA3-B335-D9FCD3123DC4}" type="presParOf" srcId="{5EF80115-E194-40D1-AB66-64280AA982F1}" destId="{E5458211-A038-4FDC-98AE-BC0D513417A9}" srcOrd="5" destOrd="0" presId="urn:microsoft.com/office/officeart/2008/layout/VerticalCurvedList"/>
    <dgm:cxn modelId="{19FC4E13-CA47-48CC-83CF-A1DF21DF4D58}" type="presParOf" srcId="{5EF80115-E194-40D1-AB66-64280AA982F1}" destId="{3E1B2920-9C95-45E5-9F60-F9066B06A3C5}" srcOrd="6" destOrd="0" presId="urn:microsoft.com/office/officeart/2008/layout/VerticalCurvedList"/>
    <dgm:cxn modelId="{9A7C9E41-E00A-43A0-83B7-810EBA64218F}" type="presParOf" srcId="{3E1B2920-9C95-45E5-9F60-F9066B06A3C5}" destId="{2C6F34BC-448F-499D-BC4E-E6D7273809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34E6A-FA96-4395-ABA0-3405FC5FB15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FDC23B4-C172-4A15-9779-FE9D0D1421EA}">
      <dgm:prSet phldrT="[文字]" custT="1"/>
      <dgm:spPr/>
      <dgm:t>
        <a:bodyPr/>
        <a:lstStyle/>
        <a:p>
          <a:r>
            <a:rPr lang="zh-TW" altLang="en-US" sz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５分：</a:t>
          </a:r>
          <a:b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dirty="0"/>
            <a:t>1. </a:t>
          </a:r>
          <a:r>
            <a:rPr lang="zh-TW" sz="1200" dirty="0"/>
            <a:t>能精確選取書中書寫材料，連結自他生活經驗或事例，深刻表達內心情感、價值觀、想像力及創造力。</a:t>
          </a:r>
        </a:p>
        <a:p>
          <a:r>
            <a:rPr lang="en-US" sz="1200" dirty="0"/>
            <a:t>2. </a:t>
          </a:r>
          <a:r>
            <a:rPr lang="zh-TW" sz="1200" dirty="0"/>
            <a:t>能扣緊文本歸納分析，透闢表達個人觀點，生發議論。</a:t>
          </a:r>
        </a:p>
        <a:p>
          <a:r>
            <a:rPr lang="en-US" sz="1200" dirty="0"/>
            <a:t>3.</a:t>
          </a:r>
          <a:r>
            <a:rPr lang="zh-TW" sz="1200" dirty="0"/>
            <a:t>中心論點能突顯主旨，有說服力，議論及創作有獨到之處。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AEFA46-EB3A-4B15-9664-CB9903218EAA}" type="parTrans" cxnId="{F4A29FAC-08CA-4D81-B64B-71FDC7BE62CA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7CBC8E-177D-4E2E-97AA-7D3D742E3A23}" type="sibTrans" cxnId="{F4A29FAC-08CA-4D81-B64B-71FDC7BE62C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82DF10-D92B-4FEC-A360-15F038198323}">
      <dgm:prSet phldrT="[文字]"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４分：</a:t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dirty="0"/>
            <a:t>1. </a:t>
          </a:r>
          <a:r>
            <a:rPr lang="zh-TW" dirty="0"/>
            <a:t>能掌握書中論述材料及觀點，提出個人看法。</a:t>
          </a:r>
          <a:endParaRPr lang="en-US" altLang="zh-TW" dirty="0"/>
        </a:p>
        <a:p>
          <a:r>
            <a:rPr lang="en-US" dirty="0"/>
            <a:t>2. </a:t>
          </a:r>
          <a:r>
            <a:rPr lang="zh-TW" dirty="0"/>
            <a:t>能以書中觀點來印證個人看法，兩者有緊密互動和對話。</a:t>
          </a:r>
          <a:endParaRPr lang="en-US" altLang="zh-TW" dirty="0"/>
        </a:p>
        <a:p>
          <a:r>
            <a:rPr lang="en-US" dirty="0"/>
            <a:t>3. </a:t>
          </a:r>
          <a:r>
            <a:rPr lang="zh-TW" dirty="0"/>
            <a:t>中心論點能正確闡述說明主旨。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0635BF-8F60-481D-9412-0A17F9FABC30}" type="parTrans" cxnId="{62373A23-17A6-4B4F-9340-41CC1D18E2B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F937B2-B7C4-4CAC-825B-6B48E3BF93F5}" type="sibTrans" cxnId="{62373A23-17A6-4B4F-9340-41CC1D18E2B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58B07-8BAF-48ED-B6F8-0FB182421307}">
      <dgm:prSet phldrT="[文字]"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３分：</a:t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dirty="0"/>
            <a:t>1. </a:t>
          </a:r>
          <a:r>
            <a:rPr lang="zh-TW" dirty="0"/>
            <a:t>能提出個人見解，但是引用原書中的材料及觀點稍多。</a:t>
          </a:r>
        </a:p>
        <a:p>
          <a:r>
            <a:rPr lang="en-US" dirty="0"/>
            <a:t>2. </a:t>
          </a:r>
          <a:r>
            <a:rPr lang="zh-TW" dirty="0"/>
            <a:t>個人論述觀點及對書中的要旨掌握得較不足。</a:t>
          </a:r>
        </a:p>
        <a:p>
          <a:r>
            <a:rPr lang="en-US" dirty="0"/>
            <a:t>3. </a:t>
          </a:r>
          <a:r>
            <a:rPr lang="zh-TW" dirty="0"/>
            <a:t>只對論點做闡述，未能有其他補充印證。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F9BF7F-1B10-406C-9098-1450CFDC8C60}" type="parTrans" cxnId="{82CCA834-4361-4084-BBDB-E9830A513A8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B47AC7-AD43-4E3A-B0FA-A950628F5E10}" type="sibTrans" cxnId="{82CCA834-4361-4084-BBDB-E9830A513A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A0E998-7730-4242-8C84-808250BAB741}">
      <dgm:prSet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１分：</a:t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dirty="0"/>
            <a:t>1. </a:t>
          </a:r>
          <a:r>
            <a:rPr lang="zh-TW" dirty="0"/>
            <a:t>多半以堆砌書中佳句為主。</a:t>
          </a:r>
        </a:p>
        <a:p>
          <a:r>
            <a:rPr lang="en-US" dirty="0"/>
            <a:t>2. </a:t>
          </a:r>
          <a:r>
            <a:rPr lang="zh-TW" dirty="0"/>
            <a:t>寫成導讀一本書的形式。</a:t>
          </a:r>
        </a:p>
        <a:p>
          <a:r>
            <a:rPr lang="en-US" dirty="0"/>
            <a:t>3. </a:t>
          </a:r>
          <a:r>
            <a:rPr lang="zh-TW" dirty="0"/>
            <a:t>較無個人更深的見解，形成閱讀無感覺的空洞議論。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776333-561C-45B3-89BD-102FFCACD559}" type="parTrans" cxnId="{93507EC8-1DF8-4505-8361-7DF88F99B7E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FFCF0F-B57C-460F-AECD-89A00D55EC48}" type="sibTrans" cxnId="{93507EC8-1DF8-4505-8361-7DF88F99B7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459156-2F3D-4624-9B39-4D6E0A01199B}">
      <dgm:prSet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２分：</a:t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dirty="0"/>
            <a:t>1. </a:t>
          </a:r>
          <a:r>
            <a:rPr lang="zh-TW" dirty="0"/>
            <a:t>雖有個人見解，引述書中句子稍多。</a:t>
          </a:r>
        </a:p>
        <a:p>
          <a:r>
            <a:rPr lang="en-US" dirty="0"/>
            <a:t>2. </a:t>
          </a:r>
          <a:r>
            <a:rPr lang="zh-TW" dirty="0"/>
            <a:t>個人觀點較少，對書中主旨掌握欠深入。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4E44F8-9F07-46F3-AC77-9D8ACFDB2710}" type="parTrans" cxnId="{DC30CB4A-B4C7-4CB0-9DFA-DFC924C8B1CA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F0C24C-E381-4776-90B0-D74B9DBDEABB}" type="sibTrans" cxnId="{DC30CB4A-B4C7-4CB0-9DFA-DFC924C8B1C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1B2B95-485A-4719-A75B-F410E6D8B3FD}" type="pres">
      <dgm:prSet presAssocID="{B2634E6A-FA96-4395-ABA0-3405FC5FB157}" presName="vert0" presStyleCnt="0">
        <dgm:presLayoutVars>
          <dgm:dir/>
          <dgm:animOne val="branch"/>
          <dgm:animLvl val="lvl"/>
        </dgm:presLayoutVars>
      </dgm:prSet>
      <dgm:spPr/>
    </dgm:pt>
    <dgm:pt modelId="{C70E5513-2AE4-4BA5-84AE-8315AF624624}" type="pres">
      <dgm:prSet presAssocID="{7FDC23B4-C172-4A15-9779-FE9D0D1421EA}" presName="thickLine" presStyleLbl="alignNode1" presStyleIdx="0" presStyleCnt="5"/>
      <dgm:spPr/>
    </dgm:pt>
    <dgm:pt modelId="{76BC320E-A66B-4928-9290-1D3341016EA2}" type="pres">
      <dgm:prSet presAssocID="{7FDC23B4-C172-4A15-9779-FE9D0D1421EA}" presName="horz1" presStyleCnt="0"/>
      <dgm:spPr/>
    </dgm:pt>
    <dgm:pt modelId="{FF4056C9-A110-4A4C-8E0C-9C4B71373683}" type="pres">
      <dgm:prSet presAssocID="{7FDC23B4-C172-4A15-9779-FE9D0D1421EA}" presName="tx1" presStyleLbl="revTx" presStyleIdx="0" presStyleCnt="5"/>
      <dgm:spPr/>
    </dgm:pt>
    <dgm:pt modelId="{CFF0D3D4-C99B-448D-81B0-47A07E91BCE7}" type="pres">
      <dgm:prSet presAssocID="{7FDC23B4-C172-4A15-9779-FE9D0D1421EA}" presName="vert1" presStyleCnt="0"/>
      <dgm:spPr/>
    </dgm:pt>
    <dgm:pt modelId="{9E5EDBE7-86A8-4798-B5EB-5419FB3A1471}" type="pres">
      <dgm:prSet presAssocID="{1B82DF10-D92B-4FEC-A360-15F038198323}" presName="thickLine" presStyleLbl="alignNode1" presStyleIdx="1" presStyleCnt="5"/>
      <dgm:spPr/>
    </dgm:pt>
    <dgm:pt modelId="{C6326A01-FC43-4FD5-8787-8363611DD52B}" type="pres">
      <dgm:prSet presAssocID="{1B82DF10-D92B-4FEC-A360-15F038198323}" presName="horz1" presStyleCnt="0"/>
      <dgm:spPr/>
    </dgm:pt>
    <dgm:pt modelId="{D4B40122-D2A5-49E7-AF4F-06F3EBA35F02}" type="pres">
      <dgm:prSet presAssocID="{1B82DF10-D92B-4FEC-A360-15F038198323}" presName="tx1" presStyleLbl="revTx" presStyleIdx="1" presStyleCnt="5"/>
      <dgm:spPr/>
    </dgm:pt>
    <dgm:pt modelId="{A87DDA86-C0E9-48AC-B04A-95558BEB67E5}" type="pres">
      <dgm:prSet presAssocID="{1B82DF10-D92B-4FEC-A360-15F038198323}" presName="vert1" presStyleCnt="0"/>
      <dgm:spPr/>
    </dgm:pt>
    <dgm:pt modelId="{97A25D33-7A55-4E10-A223-D08AC3EB4CA4}" type="pres">
      <dgm:prSet presAssocID="{49258B07-8BAF-48ED-B6F8-0FB182421307}" presName="thickLine" presStyleLbl="alignNode1" presStyleIdx="2" presStyleCnt="5"/>
      <dgm:spPr/>
    </dgm:pt>
    <dgm:pt modelId="{84D8D00C-66B7-4BD5-9090-2E7A4B845073}" type="pres">
      <dgm:prSet presAssocID="{49258B07-8BAF-48ED-B6F8-0FB182421307}" presName="horz1" presStyleCnt="0"/>
      <dgm:spPr/>
    </dgm:pt>
    <dgm:pt modelId="{46AF62D9-832B-44C8-AA9C-96C75CAD9849}" type="pres">
      <dgm:prSet presAssocID="{49258B07-8BAF-48ED-B6F8-0FB182421307}" presName="tx1" presStyleLbl="revTx" presStyleIdx="2" presStyleCnt="5"/>
      <dgm:spPr/>
    </dgm:pt>
    <dgm:pt modelId="{2812A368-0796-4ECD-B9EC-0326E15D63DC}" type="pres">
      <dgm:prSet presAssocID="{49258B07-8BAF-48ED-B6F8-0FB182421307}" presName="vert1" presStyleCnt="0"/>
      <dgm:spPr/>
    </dgm:pt>
    <dgm:pt modelId="{7DDD916B-F84D-46C2-BBF1-744C43620035}" type="pres">
      <dgm:prSet presAssocID="{7F459156-2F3D-4624-9B39-4D6E0A01199B}" presName="thickLine" presStyleLbl="alignNode1" presStyleIdx="3" presStyleCnt="5"/>
      <dgm:spPr/>
    </dgm:pt>
    <dgm:pt modelId="{03DA284D-B6BC-43AD-B2F0-6D37CFED50A9}" type="pres">
      <dgm:prSet presAssocID="{7F459156-2F3D-4624-9B39-4D6E0A01199B}" presName="horz1" presStyleCnt="0"/>
      <dgm:spPr/>
    </dgm:pt>
    <dgm:pt modelId="{C1865011-57F8-4239-8672-402E94561817}" type="pres">
      <dgm:prSet presAssocID="{7F459156-2F3D-4624-9B39-4D6E0A01199B}" presName="tx1" presStyleLbl="revTx" presStyleIdx="3" presStyleCnt="5"/>
      <dgm:spPr/>
    </dgm:pt>
    <dgm:pt modelId="{0DB1357F-FB99-4807-A1DE-DF532C783CCB}" type="pres">
      <dgm:prSet presAssocID="{7F459156-2F3D-4624-9B39-4D6E0A01199B}" presName="vert1" presStyleCnt="0"/>
      <dgm:spPr/>
    </dgm:pt>
    <dgm:pt modelId="{9D39D756-49D2-4ACE-92D6-3C1A2FCD914D}" type="pres">
      <dgm:prSet presAssocID="{CAA0E998-7730-4242-8C84-808250BAB741}" presName="thickLine" presStyleLbl="alignNode1" presStyleIdx="4" presStyleCnt="5"/>
      <dgm:spPr/>
    </dgm:pt>
    <dgm:pt modelId="{A60A49DF-FC2F-4540-BB31-F6CA6295B5BC}" type="pres">
      <dgm:prSet presAssocID="{CAA0E998-7730-4242-8C84-808250BAB741}" presName="horz1" presStyleCnt="0"/>
      <dgm:spPr/>
    </dgm:pt>
    <dgm:pt modelId="{28BAB55F-6EA0-4CB7-8AB0-FC3F006C0C80}" type="pres">
      <dgm:prSet presAssocID="{CAA0E998-7730-4242-8C84-808250BAB741}" presName="tx1" presStyleLbl="revTx" presStyleIdx="4" presStyleCnt="5"/>
      <dgm:spPr/>
    </dgm:pt>
    <dgm:pt modelId="{FA743956-A0C7-4943-83D3-BEFB13547736}" type="pres">
      <dgm:prSet presAssocID="{CAA0E998-7730-4242-8C84-808250BAB741}" presName="vert1" presStyleCnt="0"/>
      <dgm:spPr/>
    </dgm:pt>
  </dgm:ptLst>
  <dgm:cxnLst>
    <dgm:cxn modelId="{78020F18-0A3D-4F7E-B69C-FA14EE8ADFFF}" type="presOf" srcId="{1B82DF10-D92B-4FEC-A360-15F038198323}" destId="{D4B40122-D2A5-49E7-AF4F-06F3EBA35F02}" srcOrd="0" destOrd="0" presId="urn:microsoft.com/office/officeart/2008/layout/LinedList"/>
    <dgm:cxn modelId="{62373A23-17A6-4B4F-9340-41CC1D18E2BB}" srcId="{B2634E6A-FA96-4395-ABA0-3405FC5FB157}" destId="{1B82DF10-D92B-4FEC-A360-15F038198323}" srcOrd="1" destOrd="0" parTransId="{BE0635BF-8F60-481D-9412-0A17F9FABC30}" sibTransId="{7FF937B2-B7C4-4CAC-825B-6B48E3BF93F5}"/>
    <dgm:cxn modelId="{82CCA834-4361-4084-BBDB-E9830A513A8E}" srcId="{B2634E6A-FA96-4395-ABA0-3405FC5FB157}" destId="{49258B07-8BAF-48ED-B6F8-0FB182421307}" srcOrd="2" destOrd="0" parTransId="{10F9BF7F-1B10-406C-9098-1450CFDC8C60}" sibTransId="{FAB47AC7-AD43-4E3A-B0FA-A950628F5E10}"/>
    <dgm:cxn modelId="{0E0C046A-D30E-4B50-990E-6F561BE33E2D}" type="presOf" srcId="{B2634E6A-FA96-4395-ABA0-3405FC5FB157}" destId="{041B2B95-485A-4719-A75B-F410E6D8B3FD}" srcOrd="0" destOrd="0" presId="urn:microsoft.com/office/officeart/2008/layout/LinedList"/>
    <dgm:cxn modelId="{DC30CB4A-B4C7-4CB0-9DFA-DFC924C8B1CA}" srcId="{B2634E6A-FA96-4395-ABA0-3405FC5FB157}" destId="{7F459156-2F3D-4624-9B39-4D6E0A01199B}" srcOrd="3" destOrd="0" parTransId="{A04E44F8-9F07-46F3-AC77-9D8ACFDB2710}" sibTransId="{D4F0C24C-E381-4776-90B0-D74B9DBDEABB}"/>
    <dgm:cxn modelId="{655A896D-8888-40DC-AE7E-4DE035E8A9E8}" type="presOf" srcId="{7FDC23B4-C172-4A15-9779-FE9D0D1421EA}" destId="{FF4056C9-A110-4A4C-8E0C-9C4B71373683}" srcOrd="0" destOrd="0" presId="urn:microsoft.com/office/officeart/2008/layout/LinedList"/>
    <dgm:cxn modelId="{F4A29FAC-08CA-4D81-B64B-71FDC7BE62CA}" srcId="{B2634E6A-FA96-4395-ABA0-3405FC5FB157}" destId="{7FDC23B4-C172-4A15-9779-FE9D0D1421EA}" srcOrd="0" destOrd="0" parTransId="{BEAEFA46-EB3A-4B15-9664-CB9903218EAA}" sibTransId="{5B7CBC8E-177D-4E2E-97AA-7D3D742E3A23}"/>
    <dgm:cxn modelId="{03DFE5AD-96D4-49AA-BD22-9366C537F8E3}" type="presOf" srcId="{7F459156-2F3D-4624-9B39-4D6E0A01199B}" destId="{C1865011-57F8-4239-8672-402E94561817}" srcOrd="0" destOrd="0" presId="urn:microsoft.com/office/officeart/2008/layout/LinedList"/>
    <dgm:cxn modelId="{93507EC8-1DF8-4505-8361-7DF88F99B7E8}" srcId="{B2634E6A-FA96-4395-ABA0-3405FC5FB157}" destId="{CAA0E998-7730-4242-8C84-808250BAB741}" srcOrd="4" destOrd="0" parTransId="{EC776333-561C-45B3-89BD-102FFCACD559}" sibTransId="{46FFCF0F-B57C-460F-AECD-89A00D55EC48}"/>
    <dgm:cxn modelId="{7B3B04CA-2AAD-45E3-BA52-82C66F1D410F}" type="presOf" srcId="{49258B07-8BAF-48ED-B6F8-0FB182421307}" destId="{46AF62D9-832B-44C8-AA9C-96C75CAD9849}" srcOrd="0" destOrd="0" presId="urn:microsoft.com/office/officeart/2008/layout/LinedList"/>
    <dgm:cxn modelId="{012B13F5-5919-42EC-BE8D-3369A451BA16}" type="presOf" srcId="{CAA0E998-7730-4242-8C84-808250BAB741}" destId="{28BAB55F-6EA0-4CB7-8AB0-FC3F006C0C80}" srcOrd="0" destOrd="0" presId="urn:microsoft.com/office/officeart/2008/layout/LinedList"/>
    <dgm:cxn modelId="{19BDA2DE-E1DA-46BB-9F71-2F7AEE489169}" type="presParOf" srcId="{041B2B95-485A-4719-A75B-F410E6D8B3FD}" destId="{C70E5513-2AE4-4BA5-84AE-8315AF624624}" srcOrd="0" destOrd="0" presId="urn:microsoft.com/office/officeart/2008/layout/LinedList"/>
    <dgm:cxn modelId="{3DC55DE6-FAF0-468B-8EAF-F9F85581F37C}" type="presParOf" srcId="{041B2B95-485A-4719-A75B-F410E6D8B3FD}" destId="{76BC320E-A66B-4928-9290-1D3341016EA2}" srcOrd="1" destOrd="0" presId="urn:microsoft.com/office/officeart/2008/layout/LinedList"/>
    <dgm:cxn modelId="{662A5839-83F2-4BE8-AA03-3F79BF9DA7F5}" type="presParOf" srcId="{76BC320E-A66B-4928-9290-1D3341016EA2}" destId="{FF4056C9-A110-4A4C-8E0C-9C4B71373683}" srcOrd="0" destOrd="0" presId="urn:microsoft.com/office/officeart/2008/layout/LinedList"/>
    <dgm:cxn modelId="{279447A3-6513-405D-9E54-CA02380A562F}" type="presParOf" srcId="{76BC320E-A66B-4928-9290-1D3341016EA2}" destId="{CFF0D3D4-C99B-448D-81B0-47A07E91BCE7}" srcOrd="1" destOrd="0" presId="urn:microsoft.com/office/officeart/2008/layout/LinedList"/>
    <dgm:cxn modelId="{5EC5E428-D312-4CCE-BDF4-65B77D19A720}" type="presParOf" srcId="{041B2B95-485A-4719-A75B-F410E6D8B3FD}" destId="{9E5EDBE7-86A8-4798-B5EB-5419FB3A1471}" srcOrd="2" destOrd="0" presId="urn:microsoft.com/office/officeart/2008/layout/LinedList"/>
    <dgm:cxn modelId="{9E28FBD9-3099-46FB-803B-25B3AB9525CC}" type="presParOf" srcId="{041B2B95-485A-4719-A75B-F410E6D8B3FD}" destId="{C6326A01-FC43-4FD5-8787-8363611DD52B}" srcOrd="3" destOrd="0" presId="urn:microsoft.com/office/officeart/2008/layout/LinedList"/>
    <dgm:cxn modelId="{ECC336E3-D083-4D4F-9F2D-348C103BA3CF}" type="presParOf" srcId="{C6326A01-FC43-4FD5-8787-8363611DD52B}" destId="{D4B40122-D2A5-49E7-AF4F-06F3EBA35F02}" srcOrd="0" destOrd="0" presId="urn:microsoft.com/office/officeart/2008/layout/LinedList"/>
    <dgm:cxn modelId="{3D24FCFC-C41B-4584-BE2E-63E60D024762}" type="presParOf" srcId="{C6326A01-FC43-4FD5-8787-8363611DD52B}" destId="{A87DDA86-C0E9-48AC-B04A-95558BEB67E5}" srcOrd="1" destOrd="0" presId="urn:microsoft.com/office/officeart/2008/layout/LinedList"/>
    <dgm:cxn modelId="{2A570F00-565F-4D25-8CE4-09CEB5188EA7}" type="presParOf" srcId="{041B2B95-485A-4719-A75B-F410E6D8B3FD}" destId="{97A25D33-7A55-4E10-A223-D08AC3EB4CA4}" srcOrd="4" destOrd="0" presId="urn:microsoft.com/office/officeart/2008/layout/LinedList"/>
    <dgm:cxn modelId="{E56C18C5-CC7B-4759-84A6-29DD335785D4}" type="presParOf" srcId="{041B2B95-485A-4719-A75B-F410E6D8B3FD}" destId="{84D8D00C-66B7-4BD5-9090-2E7A4B845073}" srcOrd="5" destOrd="0" presId="urn:microsoft.com/office/officeart/2008/layout/LinedList"/>
    <dgm:cxn modelId="{EE774C5F-41B4-48D7-A9D1-0518B0799BA8}" type="presParOf" srcId="{84D8D00C-66B7-4BD5-9090-2E7A4B845073}" destId="{46AF62D9-832B-44C8-AA9C-96C75CAD9849}" srcOrd="0" destOrd="0" presId="urn:microsoft.com/office/officeart/2008/layout/LinedList"/>
    <dgm:cxn modelId="{179F1010-71E2-4FB5-849A-81EAD716E343}" type="presParOf" srcId="{84D8D00C-66B7-4BD5-9090-2E7A4B845073}" destId="{2812A368-0796-4ECD-B9EC-0326E15D63DC}" srcOrd="1" destOrd="0" presId="urn:microsoft.com/office/officeart/2008/layout/LinedList"/>
    <dgm:cxn modelId="{1D4F1DD8-30A0-43A4-AFD0-7E81B25A4FED}" type="presParOf" srcId="{041B2B95-485A-4719-A75B-F410E6D8B3FD}" destId="{7DDD916B-F84D-46C2-BBF1-744C43620035}" srcOrd="6" destOrd="0" presId="urn:microsoft.com/office/officeart/2008/layout/LinedList"/>
    <dgm:cxn modelId="{AAB334D3-DE52-466C-A253-616BB732FA4C}" type="presParOf" srcId="{041B2B95-485A-4719-A75B-F410E6D8B3FD}" destId="{03DA284D-B6BC-43AD-B2F0-6D37CFED50A9}" srcOrd="7" destOrd="0" presId="urn:microsoft.com/office/officeart/2008/layout/LinedList"/>
    <dgm:cxn modelId="{F4208738-46D5-4B8F-A368-89A0C6B01C6D}" type="presParOf" srcId="{03DA284D-B6BC-43AD-B2F0-6D37CFED50A9}" destId="{C1865011-57F8-4239-8672-402E94561817}" srcOrd="0" destOrd="0" presId="urn:microsoft.com/office/officeart/2008/layout/LinedList"/>
    <dgm:cxn modelId="{64F8DFE1-38A0-4936-88D9-BBEBE2023C0D}" type="presParOf" srcId="{03DA284D-B6BC-43AD-B2F0-6D37CFED50A9}" destId="{0DB1357F-FB99-4807-A1DE-DF532C783CCB}" srcOrd="1" destOrd="0" presId="urn:microsoft.com/office/officeart/2008/layout/LinedList"/>
    <dgm:cxn modelId="{0BDF5F2F-CFBA-4ECE-BB71-CBF2F916F7FE}" type="presParOf" srcId="{041B2B95-485A-4719-A75B-F410E6D8B3FD}" destId="{9D39D756-49D2-4ACE-92D6-3C1A2FCD914D}" srcOrd="8" destOrd="0" presId="urn:microsoft.com/office/officeart/2008/layout/LinedList"/>
    <dgm:cxn modelId="{220E9CA7-5852-4811-95A5-0893C8429C4B}" type="presParOf" srcId="{041B2B95-485A-4719-A75B-F410E6D8B3FD}" destId="{A60A49DF-FC2F-4540-BB31-F6CA6295B5BC}" srcOrd="9" destOrd="0" presId="urn:microsoft.com/office/officeart/2008/layout/LinedList"/>
    <dgm:cxn modelId="{76A21C1B-C7B5-4AD8-A11F-41A519D47828}" type="presParOf" srcId="{A60A49DF-FC2F-4540-BB31-F6CA6295B5BC}" destId="{28BAB55F-6EA0-4CB7-8AB0-FC3F006C0C80}" srcOrd="0" destOrd="0" presId="urn:microsoft.com/office/officeart/2008/layout/LinedList"/>
    <dgm:cxn modelId="{7302EBF5-D869-4469-8384-1578910454E5}" type="presParOf" srcId="{A60A49DF-FC2F-4540-BB31-F6CA6295B5BC}" destId="{FA743956-A0C7-4943-83D3-BEFB135477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34E6A-FA96-4395-ABA0-3405FC5FB15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FDC23B4-C172-4A15-9779-FE9D0D1421EA}">
      <dgm:prSet phldrT="[文字]" custT="1"/>
      <dgm:spPr/>
      <dgm:t>
        <a:bodyPr/>
        <a:lstStyle/>
        <a:p>
          <a:r>
            <a:rPr lang="zh-TW" altLang="en-US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５分：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dirty="0"/>
            <a:t>1. </a:t>
          </a:r>
          <a:r>
            <a:rPr lang="zh-TW" sz="1600" dirty="0"/>
            <a:t>文章結構嚴謹，脈絡分明，內容前後邏輯連貫，扣緊題旨。</a:t>
          </a:r>
          <a:r>
            <a:rPr lang="en-US" sz="1600" dirty="0"/>
            <a:t> </a:t>
          </a:r>
          <a:endParaRPr lang="zh-TW" sz="1600" dirty="0"/>
        </a:p>
        <a:p>
          <a:r>
            <a:rPr lang="en-US" sz="1600" dirty="0"/>
            <a:t>2. </a:t>
          </a:r>
          <a:r>
            <a:rPr lang="zh-TW" sz="1600" dirty="0"/>
            <a:t>深入辯證文本之本質與述及之現象，提出開放性且非常有深度的討論議題。</a:t>
          </a:r>
          <a:endParaRPr lang="en-US" altLang="zh-TW" sz="1600" dirty="0"/>
        </a:p>
      </dgm:t>
    </dgm:pt>
    <dgm:pt modelId="{BEAEFA46-EB3A-4B15-9664-CB9903218EAA}" type="parTrans" cxnId="{F4A29FAC-08CA-4D81-B64B-71FDC7BE62C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7CBC8E-177D-4E2E-97AA-7D3D742E3A23}" type="sibTrans" cxnId="{F4A29FAC-08CA-4D81-B64B-71FDC7BE62C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82DF10-D92B-4FEC-A360-15F038198323}">
      <dgm:prSet phldrT="[文字]" custT="1"/>
      <dgm:spPr/>
      <dgm:t>
        <a:bodyPr/>
        <a:lstStyle/>
        <a:p>
          <a:r>
            <a:rPr lang="zh-TW" altLang="en-US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４分：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dirty="0"/>
            <a:t>1. </a:t>
          </a:r>
          <a:r>
            <a:rPr lang="zh-TW" sz="1600" dirty="0"/>
            <a:t>文章結構完整，但偶有轉折不流暢之處。</a:t>
          </a:r>
          <a:r>
            <a:rPr lang="en-US" sz="1600" dirty="0"/>
            <a:t> </a:t>
          </a:r>
          <a:endParaRPr lang="zh-TW" sz="1600" dirty="0"/>
        </a:p>
        <a:p>
          <a:r>
            <a:rPr lang="en-US" sz="1600" dirty="0"/>
            <a:t>2. </a:t>
          </a:r>
          <a:r>
            <a:rPr lang="zh-TW" sz="1600" dirty="0"/>
            <a:t>提出開放性且有深度的討論議題。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0635BF-8F60-481D-9412-0A17F9FABC30}" type="parTrans" cxnId="{62373A23-17A6-4B4F-9340-41CC1D18E2BB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F937B2-B7C4-4CAC-825B-6B48E3BF93F5}" type="sibTrans" cxnId="{62373A23-17A6-4B4F-9340-41CC1D18E2BB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58B07-8BAF-48ED-B6F8-0FB182421307}">
      <dgm:prSet phldrT="[文字]" custT="1"/>
      <dgm:spPr/>
      <dgm:t>
        <a:bodyPr/>
        <a:lstStyle/>
        <a:p>
          <a:r>
            <a:rPr lang="zh-TW" altLang="en-US" sz="1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３分：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kern="1200" dirty="0"/>
            <a:t>1. </a:t>
          </a:r>
          <a:r>
            <a:rPr lang="zh-TW" sz="1600" kern="1200" dirty="0"/>
            <a:t>文章結構大致完整，但偶有不連貫、轉折不清之處。</a:t>
          </a:r>
          <a:r>
            <a:rPr lang="en-US" sz="1600" kern="1200" dirty="0"/>
            <a:t> </a:t>
          </a:r>
          <a:endParaRPr lang="zh-TW" sz="1600" kern="1200" dirty="0"/>
        </a:p>
        <a:p>
          <a:r>
            <a:rPr lang="en-US" sz="1600" kern="1200" dirty="0"/>
            <a:t>2. </a:t>
          </a:r>
          <a:r>
            <a:rPr lang="zh-TW" sz="1600" kern="1200" dirty="0"/>
            <a:t>提出開放性且稍有深度的討論議題。</a:t>
          </a:r>
          <a:endParaRPr lang="zh-TW" alt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0F9BF7F-1B10-406C-9098-1450CFDC8C60}" type="parTrans" cxnId="{82CCA834-4361-4084-BBDB-E9830A513A8E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B47AC7-AD43-4E3A-B0FA-A950628F5E10}" type="sibTrans" cxnId="{82CCA834-4361-4084-BBDB-E9830A513A8E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A0E998-7730-4242-8C84-808250BAB741}">
      <dgm:prSet custT="1"/>
      <dgm:spPr/>
      <dgm:t>
        <a:bodyPr/>
        <a:lstStyle/>
        <a:p>
          <a:r>
            <a:rPr lang="zh-TW" altLang="en-US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１分：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dirty="0"/>
            <a:t>1. </a:t>
          </a:r>
          <a:r>
            <a:rPr lang="zh-TW" sz="1600" dirty="0"/>
            <a:t>文章結構不完整；或僅有單一段落。</a:t>
          </a:r>
          <a:r>
            <a:rPr lang="en-US" sz="1600" dirty="0"/>
            <a:t> </a:t>
          </a:r>
          <a:endParaRPr lang="zh-TW" sz="1600" dirty="0"/>
        </a:p>
        <a:p>
          <a:r>
            <a:rPr lang="en-US" sz="1600" dirty="0"/>
            <a:t>2. </a:t>
          </a:r>
          <a:r>
            <a:rPr lang="zh-TW" sz="1600" dirty="0"/>
            <a:t>提出封閉性或沒有深度的討論議題。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776333-561C-45B3-89BD-102FFCACD559}" type="parTrans" cxnId="{93507EC8-1DF8-4505-8361-7DF88F99B7E8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FFCF0F-B57C-460F-AECD-89A00D55EC48}" type="sibTrans" cxnId="{93507EC8-1DF8-4505-8361-7DF88F99B7E8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459156-2F3D-4624-9B39-4D6E0A01199B}">
      <dgm:prSet custT="1"/>
      <dgm:spPr/>
      <dgm:t>
        <a:bodyPr/>
        <a:lstStyle/>
        <a:p>
          <a:r>
            <a:rPr lang="zh-TW" altLang="en-US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２分：</a:t>
          </a:r>
          <a:b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dirty="0"/>
            <a:t>1. </a:t>
          </a:r>
          <a:r>
            <a:rPr lang="zh-TW" sz="1600" dirty="0"/>
            <a:t>文章結構鬆散；或前後不連貫。</a:t>
          </a:r>
          <a:r>
            <a:rPr lang="en-US" sz="1600" dirty="0"/>
            <a:t> </a:t>
          </a:r>
          <a:endParaRPr lang="zh-TW" sz="1600" dirty="0"/>
        </a:p>
        <a:p>
          <a:r>
            <a:rPr lang="en-US" sz="1600" dirty="0"/>
            <a:t>2. </a:t>
          </a:r>
          <a:r>
            <a:rPr lang="zh-TW" sz="1600" dirty="0"/>
            <a:t>提出深度不足的討論議題。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4E44F8-9F07-46F3-AC77-9D8ACFDB2710}" type="parTrans" cxnId="{DC30CB4A-B4C7-4CB0-9DFA-DFC924C8B1C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F0C24C-E381-4776-90B0-D74B9DBDEABB}" type="sibTrans" cxnId="{DC30CB4A-B4C7-4CB0-9DFA-DFC924C8B1C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1B2B95-485A-4719-A75B-F410E6D8B3FD}" type="pres">
      <dgm:prSet presAssocID="{B2634E6A-FA96-4395-ABA0-3405FC5FB157}" presName="vert0" presStyleCnt="0">
        <dgm:presLayoutVars>
          <dgm:dir/>
          <dgm:animOne val="branch"/>
          <dgm:animLvl val="lvl"/>
        </dgm:presLayoutVars>
      </dgm:prSet>
      <dgm:spPr/>
    </dgm:pt>
    <dgm:pt modelId="{C70E5513-2AE4-4BA5-84AE-8315AF624624}" type="pres">
      <dgm:prSet presAssocID="{7FDC23B4-C172-4A15-9779-FE9D0D1421EA}" presName="thickLine" presStyleLbl="alignNode1" presStyleIdx="0" presStyleCnt="5"/>
      <dgm:spPr/>
    </dgm:pt>
    <dgm:pt modelId="{76BC320E-A66B-4928-9290-1D3341016EA2}" type="pres">
      <dgm:prSet presAssocID="{7FDC23B4-C172-4A15-9779-FE9D0D1421EA}" presName="horz1" presStyleCnt="0"/>
      <dgm:spPr/>
    </dgm:pt>
    <dgm:pt modelId="{FF4056C9-A110-4A4C-8E0C-9C4B71373683}" type="pres">
      <dgm:prSet presAssocID="{7FDC23B4-C172-4A15-9779-FE9D0D1421EA}" presName="tx1" presStyleLbl="revTx" presStyleIdx="0" presStyleCnt="5"/>
      <dgm:spPr/>
    </dgm:pt>
    <dgm:pt modelId="{CFF0D3D4-C99B-448D-81B0-47A07E91BCE7}" type="pres">
      <dgm:prSet presAssocID="{7FDC23B4-C172-4A15-9779-FE9D0D1421EA}" presName="vert1" presStyleCnt="0"/>
      <dgm:spPr/>
    </dgm:pt>
    <dgm:pt modelId="{9E5EDBE7-86A8-4798-B5EB-5419FB3A1471}" type="pres">
      <dgm:prSet presAssocID="{1B82DF10-D92B-4FEC-A360-15F038198323}" presName="thickLine" presStyleLbl="alignNode1" presStyleIdx="1" presStyleCnt="5"/>
      <dgm:spPr/>
    </dgm:pt>
    <dgm:pt modelId="{C6326A01-FC43-4FD5-8787-8363611DD52B}" type="pres">
      <dgm:prSet presAssocID="{1B82DF10-D92B-4FEC-A360-15F038198323}" presName="horz1" presStyleCnt="0"/>
      <dgm:spPr/>
    </dgm:pt>
    <dgm:pt modelId="{D4B40122-D2A5-49E7-AF4F-06F3EBA35F02}" type="pres">
      <dgm:prSet presAssocID="{1B82DF10-D92B-4FEC-A360-15F038198323}" presName="tx1" presStyleLbl="revTx" presStyleIdx="1" presStyleCnt="5"/>
      <dgm:spPr/>
    </dgm:pt>
    <dgm:pt modelId="{A87DDA86-C0E9-48AC-B04A-95558BEB67E5}" type="pres">
      <dgm:prSet presAssocID="{1B82DF10-D92B-4FEC-A360-15F038198323}" presName="vert1" presStyleCnt="0"/>
      <dgm:spPr/>
    </dgm:pt>
    <dgm:pt modelId="{97A25D33-7A55-4E10-A223-D08AC3EB4CA4}" type="pres">
      <dgm:prSet presAssocID="{49258B07-8BAF-48ED-B6F8-0FB182421307}" presName="thickLine" presStyleLbl="alignNode1" presStyleIdx="2" presStyleCnt="5"/>
      <dgm:spPr/>
    </dgm:pt>
    <dgm:pt modelId="{84D8D00C-66B7-4BD5-9090-2E7A4B845073}" type="pres">
      <dgm:prSet presAssocID="{49258B07-8BAF-48ED-B6F8-0FB182421307}" presName="horz1" presStyleCnt="0"/>
      <dgm:spPr/>
    </dgm:pt>
    <dgm:pt modelId="{46AF62D9-832B-44C8-AA9C-96C75CAD9849}" type="pres">
      <dgm:prSet presAssocID="{49258B07-8BAF-48ED-B6F8-0FB182421307}" presName="tx1" presStyleLbl="revTx" presStyleIdx="2" presStyleCnt="5"/>
      <dgm:spPr/>
    </dgm:pt>
    <dgm:pt modelId="{2812A368-0796-4ECD-B9EC-0326E15D63DC}" type="pres">
      <dgm:prSet presAssocID="{49258B07-8BAF-48ED-B6F8-0FB182421307}" presName="vert1" presStyleCnt="0"/>
      <dgm:spPr/>
    </dgm:pt>
    <dgm:pt modelId="{7DDD916B-F84D-46C2-BBF1-744C43620035}" type="pres">
      <dgm:prSet presAssocID="{7F459156-2F3D-4624-9B39-4D6E0A01199B}" presName="thickLine" presStyleLbl="alignNode1" presStyleIdx="3" presStyleCnt="5"/>
      <dgm:spPr/>
    </dgm:pt>
    <dgm:pt modelId="{03DA284D-B6BC-43AD-B2F0-6D37CFED50A9}" type="pres">
      <dgm:prSet presAssocID="{7F459156-2F3D-4624-9B39-4D6E0A01199B}" presName="horz1" presStyleCnt="0"/>
      <dgm:spPr/>
    </dgm:pt>
    <dgm:pt modelId="{C1865011-57F8-4239-8672-402E94561817}" type="pres">
      <dgm:prSet presAssocID="{7F459156-2F3D-4624-9B39-4D6E0A01199B}" presName="tx1" presStyleLbl="revTx" presStyleIdx="3" presStyleCnt="5"/>
      <dgm:spPr/>
    </dgm:pt>
    <dgm:pt modelId="{0DB1357F-FB99-4807-A1DE-DF532C783CCB}" type="pres">
      <dgm:prSet presAssocID="{7F459156-2F3D-4624-9B39-4D6E0A01199B}" presName="vert1" presStyleCnt="0"/>
      <dgm:spPr/>
    </dgm:pt>
    <dgm:pt modelId="{9D39D756-49D2-4ACE-92D6-3C1A2FCD914D}" type="pres">
      <dgm:prSet presAssocID="{CAA0E998-7730-4242-8C84-808250BAB741}" presName="thickLine" presStyleLbl="alignNode1" presStyleIdx="4" presStyleCnt="5"/>
      <dgm:spPr/>
    </dgm:pt>
    <dgm:pt modelId="{A60A49DF-FC2F-4540-BB31-F6CA6295B5BC}" type="pres">
      <dgm:prSet presAssocID="{CAA0E998-7730-4242-8C84-808250BAB741}" presName="horz1" presStyleCnt="0"/>
      <dgm:spPr/>
    </dgm:pt>
    <dgm:pt modelId="{28BAB55F-6EA0-4CB7-8AB0-FC3F006C0C80}" type="pres">
      <dgm:prSet presAssocID="{CAA0E998-7730-4242-8C84-808250BAB741}" presName="tx1" presStyleLbl="revTx" presStyleIdx="4" presStyleCnt="5"/>
      <dgm:spPr/>
    </dgm:pt>
    <dgm:pt modelId="{FA743956-A0C7-4943-83D3-BEFB13547736}" type="pres">
      <dgm:prSet presAssocID="{CAA0E998-7730-4242-8C84-808250BAB741}" presName="vert1" presStyleCnt="0"/>
      <dgm:spPr/>
    </dgm:pt>
  </dgm:ptLst>
  <dgm:cxnLst>
    <dgm:cxn modelId="{78020F18-0A3D-4F7E-B69C-FA14EE8ADFFF}" type="presOf" srcId="{1B82DF10-D92B-4FEC-A360-15F038198323}" destId="{D4B40122-D2A5-49E7-AF4F-06F3EBA35F02}" srcOrd="0" destOrd="0" presId="urn:microsoft.com/office/officeart/2008/layout/LinedList"/>
    <dgm:cxn modelId="{62373A23-17A6-4B4F-9340-41CC1D18E2BB}" srcId="{B2634E6A-FA96-4395-ABA0-3405FC5FB157}" destId="{1B82DF10-D92B-4FEC-A360-15F038198323}" srcOrd="1" destOrd="0" parTransId="{BE0635BF-8F60-481D-9412-0A17F9FABC30}" sibTransId="{7FF937B2-B7C4-4CAC-825B-6B48E3BF93F5}"/>
    <dgm:cxn modelId="{82CCA834-4361-4084-BBDB-E9830A513A8E}" srcId="{B2634E6A-FA96-4395-ABA0-3405FC5FB157}" destId="{49258B07-8BAF-48ED-B6F8-0FB182421307}" srcOrd="2" destOrd="0" parTransId="{10F9BF7F-1B10-406C-9098-1450CFDC8C60}" sibTransId="{FAB47AC7-AD43-4E3A-B0FA-A950628F5E10}"/>
    <dgm:cxn modelId="{0E0C046A-D30E-4B50-990E-6F561BE33E2D}" type="presOf" srcId="{B2634E6A-FA96-4395-ABA0-3405FC5FB157}" destId="{041B2B95-485A-4719-A75B-F410E6D8B3FD}" srcOrd="0" destOrd="0" presId="urn:microsoft.com/office/officeart/2008/layout/LinedList"/>
    <dgm:cxn modelId="{DC30CB4A-B4C7-4CB0-9DFA-DFC924C8B1CA}" srcId="{B2634E6A-FA96-4395-ABA0-3405FC5FB157}" destId="{7F459156-2F3D-4624-9B39-4D6E0A01199B}" srcOrd="3" destOrd="0" parTransId="{A04E44F8-9F07-46F3-AC77-9D8ACFDB2710}" sibTransId="{D4F0C24C-E381-4776-90B0-D74B9DBDEABB}"/>
    <dgm:cxn modelId="{655A896D-8888-40DC-AE7E-4DE035E8A9E8}" type="presOf" srcId="{7FDC23B4-C172-4A15-9779-FE9D0D1421EA}" destId="{FF4056C9-A110-4A4C-8E0C-9C4B71373683}" srcOrd="0" destOrd="0" presId="urn:microsoft.com/office/officeart/2008/layout/LinedList"/>
    <dgm:cxn modelId="{F4A29FAC-08CA-4D81-B64B-71FDC7BE62CA}" srcId="{B2634E6A-FA96-4395-ABA0-3405FC5FB157}" destId="{7FDC23B4-C172-4A15-9779-FE9D0D1421EA}" srcOrd="0" destOrd="0" parTransId="{BEAEFA46-EB3A-4B15-9664-CB9903218EAA}" sibTransId="{5B7CBC8E-177D-4E2E-97AA-7D3D742E3A23}"/>
    <dgm:cxn modelId="{03DFE5AD-96D4-49AA-BD22-9366C537F8E3}" type="presOf" srcId="{7F459156-2F3D-4624-9B39-4D6E0A01199B}" destId="{C1865011-57F8-4239-8672-402E94561817}" srcOrd="0" destOrd="0" presId="urn:microsoft.com/office/officeart/2008/layout/LinedList"/>
    <dgm:cxn modelId="{93507EC8-1DF8-4505-8361-7DF88F99B7E8}" srcId="{B2634E6A-FA96-4395-ABA0-3405FC5FB157}" destId="{CAA0E998-7730-4242-8C84-808250BAB741}" srcOrd="4" destOrd="0" parTransId="{EC776333-561C-45B3-89BD-102FFCACD559}" sibTransId="{46FFCF0F-B57C-460F-AECD-89A00D55EC48}"/>
    <dgm:cxn modelId="{7B3B04CA-2AAD-45E3-BA52-82C66F1D410F}" type="presOf" srcId="{49258B07-8BAF-48ED-B6F8-0FB182421307}" destId="{46AF62D9-832B-44C8-AA9C-96C75CAD9849}" srcOrd="0" destOrd="0" presId="urn:microsoft.com/office/officeart/2008/layout/LinedList"/>
    <dgm:cxn modelId="{012B13F5-5919-42EC-BE8D-3369A451BA16}" type="presOf" srcId="{CAA0E998-7730-4242-8C84-808250BAB741}" destId="{28BAB55F-6EA0-4CB7-8AB0-FC3F006C0C80}" srcOrd="0" destOrd="0" presId="urn:microsoft.com/office/officeart/2008/layout/LinedList"/>
    <dgm:cxn modelId="{19BDA2DE-E1DA-46BB-9F71-2F7AEE489169}" type="presParOf" srcId="{041B2B95-485A-4719-A75B-F410E6D8B3FD}" destId="{C70E5513-2AE4-4BA5-84AE-8315AF624624}" srcOrd="0" destOrd="0" presId="urn:microsoft.com/office/officeart/2008/layout/LinedList"/>
    <dgm:cxn modelId="{3DC55DE6-FAF0-468B-8EAF-F9F85581F37C}" type="presParOf" srcId="{041B2B95-485A-4719-A75B-F410E6D8B3FD}" destId="{76BC320E-A66B-4928-9290-1D3341016EA2}" srcOrd="1" destOrd="0" presId="urn:microsoft.com/office/officeart/2008/layout/LinedList"/>
    <dgm:cxn modelId="{662A5839-83F2-4BE8-AA03-3F79BF9DA7F5}" type="presParOf" srcId="{76BC320E-A66B-4928-9290-1D3341016EA2}" destId="{FF4056C9-A110-4A4C-8E0C-9C4B71373683}" srcOrd="0" destOrd="0" presId="urn:microsoft.com/office/officeart/2008/layout/LinedList"/>
    <dgm:cxn modelId="{279447A3-6513-405D-9E54-CA02380A562F}" type="presParOf" srcId="{76BC320E-A66B-4928-9290-1D3341016EA2}" destId="{CFF0D3D4-C99B-448D-81B0-47A07E91BCE7}" srcOrd="1" destOrd="0" presId="urn:microsoft.com/office/officeart/2008/layout/LinedList"/>
    <dgm:cxn modelId="{5EC5E428-D312-4CCE-BDF4-65B77D19A720}" type="presParOf" srcId="{041B2B95-485A-4719-A75B-F410E6D8B3FD}" destId="{9E5EDBE7-86A8-4798-B5EB-5419FB3A1471}" srcOrd="2" destOrd="0" presId="urn:microsoft.com/office/officeart/2008/layout/LinedList"/>
    <dgm:cxn modelId="{9E28FBD9-3099-46FB-803B-25B3AB9525CC}" type="presParOf" srcId="{041B2B95-485A-4719-A75B-F410E6D8B3FD}" destId="{C6326A01-FC43-4FD5-8787-8363611DD52B}" srcOrd="3" destOrd="0" presId="urn:microsoft.com/office/officeart/2008/layout/LinedList"/>
    <dgm:cxn modelId="{ECC336E3-D083-4D4F-9F2D-348C103BA3CF}" type="presParOf" srcId="{C6326A01-FC43-4FD5-8787-8363611DD52B}" destId="{D4B40122-D2A5-49E7-AF4F-06F3EBA35F02}" srcOrd="0" destOrd="0" presId="urn:microsoft.com/office/officeart/2008/layout/LinedList"/>
    <dgm:cxn modelId="{3D24FCFC-C41B-4584-BE2E-63E60D024762}" type="presParOf" srcId="{C6326A01-FC43-4FD5-8787-8363611DD52B}" destId="{A87DDA86-C0E9-48AC-B04A-95558BEB67E5}" srcOrd="1" destOrd="0" presId="urn:microsoft.com/office/officeart/2008/layout/LinedList"/>
    <dgm:cxn modelId="{2A570F00-565F-4D25-8CE4-09CEB5188EA7}" type="presParOf" srcId="{041B2B95-485A-4719-A75B-F410E6D8B3FD}" destId="{97A25D33-7A55-4E10-A223-D08AC3EB4CA4}" srcOrd="4" destOrd="0" presId="urn:microsoft.com/office/officeart/2008/layout/LinedList"/>
    <dgm:cxn modelId="{E56C18C5-CC7B-4759-84A6-29DD335785D4}" type="presParOf" srcId="{041B2B95-485A-4719-A75B-F410E6D8B3FD}" destId="{84D8D00C-66B7-4BD5-9090-2E7A4B845073}" srcOrd="5" destOrd="0" presId="urn:microsoft.com/office/officeart/2008/layout/LinedList"/>
    <dgm:cxn modelId="{EE774C5F-41B4-48D7-A9D1-0518B0799BA8}" type="presParOf" srcId="{84D8D00C-66B7-4BD5-9090-2E7A4B845073}" destId="{46AF62D9-832B-44C8-AA9C-96C75CAD9849}" srcOrd="0" destOrd="0" presId="urn:microsoft.com/office/officeart/2008/layout/LinedList"/>
    <dgm:cxn modelId="{179F1010-71E2-4FB5-849A-81EAD716E343}" type="presParOf" srcId="{84D8D00C-66B7-4BD5-9090-2E7A4B845073}" destId="{2812A368-0796-4ECD-B9EC-0326E15D63DC}" srcOrd="1" destOrd="0" presId="urn:microsoft.com/office/officeart/2008/layout/LinedList"/>
    <dgm:cxn modelId="{1D4F1DD8-30A0-43A4-AFD0-7E81B25A4FED}" type="presParOf" srcId="{041B2B95-485A-4719-A75B-F410E6D8B3FD}" destId="{7DDD916B-F84D-46C2-BBF1-744C43620035}" srcOrd="6" destOrd="0" presId="urn:microsoft.com/office/officeart/2008/layout/LinedList"/>
    <dgm:cxn modelId="{AAB334D3-DE52-466C-A253-616BB732FA4C}" type="presParOf" srcId="{041B2B95-485A-4719-A75B-F410E6D8B3FD}" destId="{03DA284D-B6BC-43AD-B2F0-6D37CFED50A9}" srcOrd="7" destOrd="0" presId="urn:microsoft.com/office/officeart/2008/layout/LinedList"/>
    <dgm:cxn modelId="{F4208738-46D5-4B8F-A368-89A0C6B01C6D}" type="presParOf" srcId="{03DA284D-B6BC-43AD-B2F0-6D37CFED50A9}" destId="{C1865011-57F8-4239-8672-402E94561817}" srcOrd="0" destOrd="0" presId="urn:microsoft.com/office/officeart/2008/layout/LinedList"/>
    <dgm:cxn modelId="{64F8DFE1-38A0-4936-88D9-BBEBE2023C0D}" type="presParOf" srcId="{03DA284D-B6BC-43AD-B2F0-6D37CFED50A9}" destId="{0DB1357F-FB99-4807-A1DE-DF532C783CCB}" srcOrd="1" destOrd="0" presId="urn:microsoft.com/office/officeart/2008/layout/LinedList"/>
    <dgm:cxn modelId="{0BDF5F2F-CFBA-4ECE-BB71-CBF2F916F7FE}" type="presParOf" srcId="{041B2B95-485A-4719-A75B-F410E6D8B3FD}" destId="{9D39D756-49D2-4ACE-92D6-3C1A2FCD914D}" srcOrd="8" destOrd="0" presId="urn:microsoft.com/office/officeart/2008/layout/LinedList"/>
    <dgm:cxn modelId="{220E9CA7-5852-4811-95A5-0893C8429C4B}" type="presParOf" srcId="{041B2B95-485A-4719-A75B-F410E6D8B3FD}" destId="{A60A49DF-FC2F-4540-BB31-F6CA6295B5BC}" srcOrd="9" destOrd="0" presId="urn:microsoft.com/office/officeart/2008/layout/LinedList"/>
    <dgm:cxn modelId="{76A21C1B-C7B5-4AD8-A11F-41A519D47828}" type="presParOf" srcId="{A60A49DF-FC2F-4540-BB31-F6CA6295B5BC}" destId="{28BAB55F-6EA0-4CB7-8AB0-FC3F006C0C80}" srcOrd="0" destOrd="0" presId="urn:microsoft.com/office/officeart/2008/layout/LinedList"/>
    <dgm:cxn modelId="{7302EBF5-D869-4469-8384-1578910454E5}" type="presParOf" srcId="{A60A49DF-FC2F-4540-BB31-F6CA6295B5BC}" destId="{FA743956-A0C7-4943-83D3-BEFB135477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634E6A-FA96-4395-ABA0-3405FC5FB15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FDC23B4-C172-4A15-9779-FE9D0D1421EA}">
      <dgm:prSet phldrT="[文字]" custT="1"/>
      <dgm:spPr/>
      <dgm:t>
        <a:bodyPr/>
        <a:lstStyle/>
        <a:p>
          <a:r>
            <a: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５分：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dirty="0"/>
            <a:t>1. </a:t>
          </a:r>
          <a:r>
            <a:rPr lang="zh-TW" sz="1400" dirty="0"/>
            <a:t>能精確使用詞語及各種句型，使文句流暢。</a:t>
          </a:r>
        </a:p>
        <a:p>
          <a:r>
            <a:rPr lang="en-US" sz="1400" dirty="0"/>
            <a:t>2. </a:t>
          </a:r>
          <a:r>
            <a:rPr lang="zh-TW" sz="1400" dirty="0"/>
            <a:t>幾乎沒有錯字、標點符號、版面及格式運用上的錯誤。未違反比賽辦法及本規準之備註欄事項。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AEFA46-EB3A-4B15-9664-CB9903218EAA}" type="parTrans" cxnId="{F4A29FAC-08CA-4D81-B64B-71FDC7BE62CA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7CBC8E-177D-4E2E-97AA-7D3D742E3A23}" type="sibTrans" cxnId="{F4A29FAC-08CA-4D81-B64B-71FDC7BE62CA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82DF10-D92B-4FEC-A360-15F038198323}">
      <dgm:prSet phldrT="[文字]" custT="1"/>
      <dgm:spPr/>
      <dgm:t>
        <a:bodyPr/>
        <a:lstStyle/>
        <a:p>
          <a:r>
            <a: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４分：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dirty="0"/>
            <a:t>1. </a:t>
          </a:r>
          <a:r>
            <a:rPr lang="zh-TW" sz="1400" dirty="0"/>
            <a:t>能正確使用詞語及各種句型，使文句通暢。</a:t>
          </a:r>
        </a:p>
        <a:p>
          <a:r>
            <a:rPr lang="en-US" sz="1400" dirty="0"/>
            <a:t>2. </a:t>
          </a:r>
          <a:r>
            <a:rPr lang="zh-TW" sz="1400" dirty="0"/>
            <a:t>少有錯字、標點符號、版面及格式運用上的錯誤，但並不影響文意及比賽辦法及本規準之備註欄事項。 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0635BF-8F60-481D-9412-0A17F9FABC30}" type="parTrans" cxnId="{62373A23-17A6-4B4F-9340-41CC1D18E2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F937B2-B7C4-4CAC-825B-6B48E3BF93F5}" type="sibTrans" cxnId="{62373A23-17A6-4B4F-9340-41CC1D18E2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58B07-8BAF-48ED-B6F8-0FB182421307}">
      <dgm:prSet phldrT="[文字]" custT="1"/>
      <dgm:spPr/>
      <dgm:t>
        <a:bodyPr/>
        <a:lstStyle/>
        <a:p>
          <a:r>
            <a: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３分：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dirty="0"/>
            <a:t>1. </a:t>
          </a:r>
          <a:r>
            <a:rPr lang="zh-TW" sz="1400" dirty="0"/>
            <a:t>流暢，表達能力雖強，錯字及標點符號錯誤的情形稍多。</a:t>
          </a:r>
        </a:p>
        <a:p>
          <a:r>
            <a:rPr lang="en-US" sz="1400" dirty="0"/>
            <a:t>2. </a:t>
          </a:r>
          <a:r>
            <a:rPr lang="zh-TW" sz="1400" dirty="0"/>
            <a:t>有一些版面及格式運用上的錯誤，但並不影響文意及比賽辦法及本規準之備註欄事項。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F9BF7F-1B10-406C-9098-1450CFDC8C60}" type="parTrans" cxnId="{82CCA834-4361-4084-BBDB-E9830A513A8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B47AC7-AD43-4E3A-B0FA-A950628F5E10}" type="sibTrans" cxnId="{82CCA834-4361-4084-BBDB-E9830A513A8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A0E998-7730-4242-8C84-808250BAB741}">
      <dgm:prSet custT="1"/>
      <dgm:spPr/>
      <dgm:t>
        <a:bodyPr/>
        <a:lstStyle/>
        <a:p>
          <a:r>
            <a: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１分：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dirty="0"/>
            <a:t>1. </a:t>
          </a:r>
          <a:r>
            <a:rPr lang="zh-TW" sz="1400" dirty="0"/>
            <a:t>遣詞造句常有錯誤，錯字及標點符號錯誤的情形極多。</a:t>
          </a:r>
        </a:p>
        <a:p>
          <a:r>
            <a:rPr lang="en-US" sz="1400" dirty="0"/>
            <a:t>2. </a:t>
          </a:r>
          <a:r>
            <a:rPr lang="zh-TW" sz="1400" dirty="0"/>
            <a:t>不能掌握版面及格式。違反比賽辦法及本規準之備註欄事項。</a:t>
          </a:r>
        </a:p>
        <a:p>
          <a:r>
            <a:rPr lang="en-US" sz="1400" dirty="0"/>
            <a:t>3. </a:t>
          </a:r>
          <a:r>
            <a:rPr lang="zh-TW" sz="1400" dirty="0"/>
            <a:t>文章產生器所產出隨機組合之作品內容。</a:t>
          </a:r>
          <a:endParaRPr lang="en-US" altLang="zh-TW" sz="1400" dirty="0"/>
        </a:p>
        <a:p>
          <a:r>
            <a:rPr lang="en-US" altLang="zh-TW" sz="1400" dirty="0"/>
            <a:t>4.</a:t>
          </a:r>
          <a:r>
            <a:rPr lang="zh-TW" altLang="en-US" sz="1400" dirty="0"/>
            <a:t> 作品內容係</a:t>
          </a:r>
          <a:r>
            <a: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由</a:t>
          </a:r>
          <a:r>
            <a:rPr lang="en-US" altLang="zh-TW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</a:t>
          </a:r>
          <a:r>
            <a: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工具生成代寫產生</a:t>
          </a:r>
          <a:r>
            <a:rPr lang="zh-TW" altLang="en-US" sz="1400" dirty="0"/>
            <a:t>。</a:t>
          </a:r>
          <a:endParaRPr lang="en-US" altLang="zh-TW" sz="1400" dirty="0"/>
        </a:p>
        <a:p>
          <a:r>
            <a:rPr lang="en-US" altLang="zh-TW" sz="1400" dirty="0"/>
            <a:t>5.</a:t>
          </a:r>
          <a:r>
            <a:rPr lang="zh-TW" altLang="en-US" sz="1400" dirty="0"/>
            <a:t> 作品標題及內容出現校名、作者姓名或</a:t>
          </a:r>
          <a:r>
            <a: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足以辨識作者身分的資料</a:t>
          </a:r>
          <a:r>
            <a:rPr lang="zh-TW" altLang="en-US" sz="1400" dirty="0"/>
            <a:t>，影響評審公平性。</a:t>
          </a:r>
          <a:endParaRPr lang="en-US" altLang="zh-TW" sz="1400" dirty="0"/>
        </a:p>
        <a:p>
          <a:r>
            <a:rPr lang="en-US" altLang="zh-TW" sz="1400" dirty="0"/>
            <a:t>6.</a:t>
          </a:r>
          <a:r>
            <a:rPr lang="zh-TW" altLang="en-US" sz="1400" dirty="0"/>
            <a:t> 中英文作品投錯語文別。</a:t>
          </a:r>
        </a:p>
      </dgm:t>
    </dgm:pt>
    <dgm:pt modelId="{EC776333-561C-45B3-89BD-102FFCACD559}" type="parTrans" cxnId="{93507EC8-1DF8-4505-8361-7DF88F99B7E8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FFCF0F-B57C-460F-AECD-89A00D55EC48}" type="sibTrans" cxnId="{93507EC8-1DF8-4505-8361-7DF88F99B7E8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459156-2F3D-4624-9B39-4D6E0A01199B}">
      <dgm:prSet custT="1"/>
      <dgm:spPr/>
      <dgm:t>
        <a:bodyPr/>
        <a:lstStyle/>
        <a:p>
          <a:r>
            <a: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２分：</a:t>
          </a:r>
          <a:b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dirty="0"/>
            <a:t>1. </a:t>
          </a:r>
          <a:r>
            <a:rPr lang="zh-TW" sz="1400" dirty="0"/>
            <a:t>堪稱流暢，表達能力尚佳，錯字及標點符號錯誤的情形較多。</a:t>
          </a:r>
        </a:p>
        <a:p>
          <a:r>
            <a:rPr lang="en-US" sz="1400" dirty="0"/>
            <a:t>2. </a:t>
          </a:r>
          <a:r>
            <a:rPr lang="zh-TW" sz="1400" dirty="0"/>
            <a:t>不太能掌握版面及格式。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4E44F8-9F07-46F3-AC77-9D8ACFDB2710}" type="parTrans" cxnId="{DC30CB4A-B4C7-4CB0-9DFA-DFC924C8B1CA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F0C24C-E381-4776-90B0-D74B9DBDEABB}" type="sibTrans" cxnId="{DC30CB4A-B4C7-4CB0-9DFA-DFC924C8B1CA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1B2B95-485A-4719-A75B-F410E6D8B3FD}" type="pres">
      <dgm:prSet presAssocID="{B2634E6A-FA96-4395-ABA0-3405FC5FB157}" presName="vert0" presStyleCnt="0">
        <dgm:presLayoutVars>
          <dgm:dir/>
          <dgm:animOne val="branch"/>
          <dgm:animLvl val="lvl"/>
        </dgm:presLayoutVars>
      </dgm:prSet>
      <dgm:spPr/>
    </dgm:pt>
    <dgm:pt modelId="{C70E5513-2AE4-4BA5-84AE-8315AF624624}" type="pres">
      <dgm:prSet presAssocID="{7FDC23B4-C172-4A15-9779-FE9D0D1421EA}" presName="thickLine" presStyleLbl="alignNode1" presStyleIdx="0" presStyleCnt="5"/>
      <dgm:spPr/>
    </dgm:pt>
    <dgm:pt modelId="{76BC320E-A66B-4928-9290-1D3341016EA2}" type="pres">
      <dgm:prSet presAssocID="{7FDC23B4-C172-4A15-9779-FE9D0D1421EA}" presName="horz1" presStyleCnt="0"/>
      <dgm:spPr/>
    </dgm:pt>
    <dgm:pt modelId="{FF4056C9-A110-4A4C-8E0C-9C4B71373683}" type="pres">
      <dgm:prSet presAssocID="{7FDC23B4-C172-4A15-9779-FE9D0D1421EA}" presName="tx1" presStyleLbl="revTx" presStyleIdx="0" presStyleCnt="5" custScaleY="79453"/>
      <dgm:spPr/>
    </dgm:pt>
    <dgm:pt modelId="{CFF0D3D4-C99B-448D-81B0-47A07E91BCE7}" type="pres">
      <dgm:prSet presAssocID="{7FDC23B4-C172-4A15-9779-FE9D0D1421EA}" presName="vert1" presStyleCnt="0"/>
      <dgm:spPr/>
    </dgm:pt>
    <dgm:pt modelId="{9E5EDBE7-86A8-4798-B5EB-5419FB3A1471}" type="pres">
      <dgm:prSet presAssocID="{1B82DF10-D92B-4FEC-A360-15F038198323}" presName="thickLine" presStyleLbl="alignNode1" presStyleIdx="1" presStyleCnt="5"/>
      <dgm:spPr/>
    </dgm:pt>
    <dgm:pt modelId="{C6326A01-FC43-4FD5-8787-8363611DD52B}" type="pres">
      <dgm:prSet presAssocID="{1B82DF10-D92B-4FEC-A360-15F038198323}" presName="horz1" presStyleCnt="0"/>
      <dgm:spPr/>
    </dgm:pt>
    <dgm:pt modelId="{D4B40122-D2A5-49E7-AF4F-06F3EBA35F02}" type="pres">
      <dgm:prSet presAssocID="{1B82DF10-D92B-4FEC-A360-15F038198323}" presName="tx1" presStyleLbl="revTx" presStyleIdx="1" presStyleCnt="5" custScaleY="83972"/>
      <dgm:spPr/>
    </dgm:pt>
    <dgm:pt modelId="{A87DDA86-C0E9-48AC-B04A-95558BEB67E5}" type="pres">
      <dgm:prSet presAssocID="{1B82DF10-D92B-4FEC-A360-15F038198323}" presName="vert1" presStyleCnt="0"/>
      <dgm:spPr/>
    </dgm:pt>
    <dgm:pt modelId="{97A25D33-7A55-4E10-A223-D08AC3EB4CA4}" type="pres">
      <dgm:prSet presAssocID="{49258B07-8BAF-48ED-B6F8-0FB182421307}" presName="thickLine" presStyleLbl="alignNode1" presStyleIdx="2" presStyleCnt="5"/>
      <dgm:spPr/>
    </dgm:pt>
    <dgm:pt modelId="{84D8D00C-66B7-4BD5-9090-2E7A4B845073}" type="pres">
      <dgm:prSet presAssocID="{49258B07-8BAF-48ED-B6F8-0FB182421307}" presName="horz1" presStyleCnt="0"/>
      <dgm:spPr/>
    </dgm:pt>
    <dgm:pt modelId="{46AF62D9-832B-44C8-AA9C-96C75CAD9849}" type="pres">
      <dgm:prSet presAssocID="{49258B07-8BAF-48ED-B6F8-0FB182421307}" presName="tx1" presStyleLbl="revTx" presStyleIdx="2" presStyleCnt="5" custScaleY="71365"/>
      <dgm:spPr/>
    </dgm:pt>
    <dgm:pt modelId="{2812A368-0796-4ECD-B9EC-0326E15D63DC}" type="pres">
      <dgm:prSet presAssocID="{49258B07-8BAF-48ED-B6F8-0FB182421307}" presName="vert1" presStyleCnt="0"/>
      <dgm:spPr/>
    </dgm:pt>
    <dgm:pt modelId="{7DDD916B-F84D-46C2-BBF1-744C43620035}" type="pres">
      <dgm:prSet presAssocID="{7F459156-2F3D-4624-9B39-4D6E0A01199B}" presName="thickLine" presStyleLbl="alignNode1" presStyleIdx="3" presStyleCnt="5"/>
      <dgm:spPr/>
    </dgm:pt>
    <dgm:pt modelId="{03DA284D-B6BC-43AD-B2F0-6D37CFED50A9}" type="pres">
      <dgm:prSet presAssocID="{7F459156-2F3D-4624-9B39-4D6E0A01199B}" presName="horz1" presStyleCnt="0"/>
      <dgm:spPr/>
    </dgm:pt>
    <dgm:pt modelId="{C1865011-57F8-4239-8672-402E94561817}" type="pres">
      <dgm:prSet presAssocID="{7F459156-2F3D-4624-9B39-4D6E0A01199B}" presName="tx1" presStyleLbl="revTx" presStyleIdx="3" presStyleCnt="5" custScaleY="67890"/>
      <dgm:spPr/>
    </dgm:pt>
    <dgm:pt modelId="{0DB1357F-FB99-4807-A1DE-DF532C783CCB}" type="pres">
      <dgm:prSet presAssocID="{7F459156-2F3D-4624-9B39-4D6E0A01199B}" presName="vert1" presStyleCnt="0"/>
      <dgm:spPr/>
    </dgm:pt>
    <dgm:pt modelId="{9D39D756-49D2-4ACE-92D6-3C1A2FCD914D}" type="pres">
      <dgm:prSet presAssocID="{CAA0E998-7730-4242-8C84-808250BAB741}" presName="thickLine" presStyleLbl="alignNode1" presStyleIdx="4" presStyleCnt="5"/>
      <dgm:spPr/>
    </dgm:pt>
    <dgm:pt modelId="{A60A49DF-FC2F-4540-BB31-F6CA6295B5BC}" type="pres">
      <dgm:prSet presAssocID="{CAA0E998-7730-4242-8C84-808250BAB741}" presName="horz1" presStyleCnt="0"/>
      <dgm:spPr/>
    </dgm:pt>
    <dgm:pt modelId="{28BAB55F-6EA0-4CB7-8AB0-FC3F006C0C80}" type="pres">
      <dgm:prSet presAssocID="{CAA0E998-7730-4242-8C84-808250BAB741}" presName="tx1" presStyleLbl="revTx" presStyleIdx="4" presStyleCnt="5" custScaleX="97037" custScaleY="144107"/>
      <dgm:spPr/>
    </dgm:pt>
    <dgm:pt modelId="{FA743956-A0C7-4943-83D3-BEFB13547736}" type="pres">
      <dgm:prSet presAssocID="{CAA0E998-7730-4242-8C84-808250BAB741}" presName="vert1" presStyleCnt="0"/>
      <dgm:spPr/>
    </dgm:pt>
  </dgm:ptLst>
  <dgm:cxnLst>
    <dgm:cxn modelId="{78020F18-0A3D-4F7E-B69C-FA14EE8ADFFF}" type="presOf" srcId="{1B82DF10-D92B-4FEC-A360-15F038198323}" destId="{D4B40122-D2A5-49E7-AF4F-06F3EBA35F02}" srcOrd="0" destOrd="0" presId="urn:microsoft.com/office/officeart/2008/layout/LinedList"/>
    <dgm:cxn modelId="{62373A23-17A6-4B4F-9340-41CC1D18E2BB}" srcId="{B2634E6A-FA96-4395-ABA0-3405FC5FB157}" destId="{1B82DF10-D92B-4FEC-A360-15F038198323}" srcOrd="1" destOrd="0" parTransId="{BE0635BF-8F60-481D-9412-0A17F9FABC30}" sibTransId="{7FF937B2-B7C4-4CAC-825B-6B48E3BF93F5}"/>
    <dgm:cxn modelId="{82CCA834-4361-4084-BBDB-E9830A513A8E}" srcId="{B2634E6A-FA96-4395-ABA0-3405FC5FB157}" destId="{49258B07-8BAF-48ED-B6F8-0FB182421307}" srcOrd="2" destOrd="0" parTransId="{10F9BF7F-1B10-406C-9098-1450CFDC8C60}" sibTransId="{FAB47AC7-AD43-4E3A-B0FA-A950628F5E10}"/>
    <dgm:cxn modelId="{0E0C046A-D30E-4B50-990E-6F561BE33E2D}" type="presOf" srcId="{B2634E6A-FA96-4395-ABA0-3405FC5FB157}" destId="{041B2B95-485A-4719-A75B-F410E6D8B3FD}" srcOrd="0" destOrd="0" presId="urn:microsoft.com/office/officeart/2008/layout/LinedList"/>
    <dgm:cxn modelId="{DC30CB4A-B4C7-4CB0-9DFA-DFC924C8B1CA}" srcId="{B2634E6A-FA96-4395-ABA0-3405FC5FB157}" destId="{7F459156-2F3D-4624-9B39-4D6E0A01199B}" srcOrd="3" destOrd="0" parTransId="{A04E44F8-9F07-46F3-AC77-9D8ACFDB2710}" sibTransId="{D4F0C24C-E381-4776-90B0-D74B9DBDEABB}"/>
    <dgm:cxn modelId="{655A896D-8888-40DC-AE7E-4DE035E8A9E8}" type="presOf" srcId="{7FDC23B4-C172-4A15-9779-FE9D0D1421EA}" destId="{FF4056C9-A110-4A4C-8E0C-9C4B71373683}" srcOrd="0" destOrd="0" presId="urn:microsoft.com/office/officeart/2008/layout/LinedList"/>
    <dgm:cxn modelId="{F4A29FAC-08CA-4D81-B64B-71FDC7BE62CA}" srcId="{B2634E6A-FA96-4395-ABA0-3405FC5FB157}" destId="{7FDC23B4-C172-4A15-9779-FE9D0D1421EA}" srcOrd="0" destOrd="0" parTransId="{BEAEFA46-EB3A-4B15-9664-CB9903218EAA}" sibTransId="{5B7CBC8E-177D-4E2E-97AA-7D3D742E3A23}"/>
    <dgm:cxn modelId="{03DFE5AD-96D4-49AA-BD22-9366C537F8E3}" type="presOf" srcId="{7F459156-2F3D-4624-9B39-4D6E0A01199B}" destId="{C1865011-57F8-4239-8672-402E94561817}" srcOrd="0" destOrd="0" presId="urn:microsoft.com/office/officeart/2008/layout/LinedList"/>
    <dgm:cxn modelId="{93507EC8-1DF8-4505-8361-7DF88F99B7E8}" srcId="{B2634E6A-FA96-4395-ABA0-3405FC5FB157}" destId="{CAA0E998-7730-4242-8C84-808250BAB741}" srcOrd="4" destOrd="0" parTransId="{EC776333-561C-45B3-89BD-102FFCACD559}" sibTransId="{46FFCF0F-B57C-460F-AECD-89A00D55EC48}"/>
    <dgm:cxn modelId="{7B3B04CA-2AAD-45E3-BA52-82C66F1D410F}" type="presOf" srcId="{49258B07-8BAF-48ED-B6F8-0FB182421307}" destId="{46AF62D9-832B-44C8-AA9C-96C75CAD9849}" srcOrd="0" destOrd="0" presId="urn:microsoft.com/office/officeart/2008/layout/LinedList"/>
    <dgm:cxn modelId="{012B13F5-5919-42EC-BE8D-3369A451BA16}" type="presOf" srcId="{CAA0E998-7730-4242-8C84-808250BAB741}" destId="{28BAB55F-6EA0-4CB7-8AB0-FC3F006C0C80}" srcOrd="0" destOrd="0" presId="urn:microsoft.com/office/officeart/2008/layout/LinedList"/>
    <dgm:cxn modelId="{19BDA2DE-E1DA-46BB-9F71-2F7AEE489169}" type="presParOf" srcId="{041B2B95-485A-4719-A75B-F410E6D8B3FD}" destId="{C70E5513-2AE4-4BA5-84AE-8315AF624624}" srcOrd="0" destOrd="0" presId="urn:microsoft.com/office/officeart/2008/layout/LinedList"/>
    <dgm:cxn modelId="{3DC55DE6-FAF0-468B-8EAF-F9F85581F37C}" type="presParOf" srcId="{041B2B95-485A-4719-A75B-F410E6D8B3FD}" destId="{76BC320E-A66B-4928-9290-1D3341016EA2}" srcOrd="1" destOrd="0" presId="urn:microsoft.com/office/officeart/2008/layout/LinedList"/>
    <dgm:cxn modelId="{662A5839-83F2-4BE8-AA03-3F79BF9DA7F5}" type="presParOf" srcId="{76BC320E-A66B-4928-9290-1D3341016EA2}" destId="{FF4056C9-A110-4A4C-8E0C-9C4B71373683}" srcOrd="0" destOrd="0" presId="urn:microsoft.com/office/officeart/2008/layout/LinedList"/>
    <dgm:cxn modelId="{279447A3-6513-405D-9E54-CA02380A562F}" type="presParOf" srcId="{76BC320E-A66B-4928-9290-1D3341016EA2}" destId="{CFF0D3D4-C99B-448D-81B0-47A07E91BCE7}" srcOrd="1" destOrd="0" presId="urn:microsoft.com/office/officeart/2008/layout/LinedList"/>
    <dgm:cxn modelId="{5EC5E428-D312-4CCE-BDF4-65B77D19A720}" type="presParOf" srcId="{041B2B95-485A-4719-A75B-F410E6D8B3FD}" destId="{9E5EDBE7-86A8-4798-B5EB-5419FB3A1471}" srcOrd="2" destOrd="0" presId="urn:microsoft.com/office/officeart/2008/layout/LinedList"/>
    <dgm:cxn modelId="{9E28FBD9-3099-46FB-803B-25B3AB9525CC}" type="presParOf" srcId="{041B2B95-485A-4719-A75B-F410E6D8B3FD}" destId="{C6326A01-FC43-4FD5-8787-8363611DD52B}" srcOrd="3" destOrd="0" presId="urn:microsoft.com/office/officeart/2008/layout/LinedList"/>
    <dgm:cxn modelId="{ECC336E3-D083-4D4F-9F2D-348C103BA3CF}" type="presParOf" srcId="{C6326A01-FC43-4FD5-8787-8363611DD52B}" destId="{D4B40122-D2A5-49E7-AF4F-06F3EBA35F02}" srcOrd="0" destOrd="0" presId="urn:microsoft.com/office/officeart/2008/layout/LinedList"/>
    <dgm:cxn modelId="{3D24FCFC-C41B-4584-BE2E-63E60D024762}" type="presParOf" srcId="{C6326A01-FC43-4FD5-8787-8363611DD52B}" destId="{A87DDA86-C0E9-48AC-B04A-95558BEB67E5}" srcOrd="1" destOrd="0" presId="urn:microsoft.com/office/officeart/2008/layout/LinedList"/>
    <dgm:cxn modelId="{2A570F00-565F-4D25-8CE4-09CEB5188EA7}" type="presParOf" srcId="{041B2B95-485A-4719-A75B-F410E6D8B3FD}" destId="{97A25D33-7A55-4E10-A223-D08AC3EB4CA4}" srcOrd="4" destOrd="0" presId="urn:microsoft.com/office/officeart/2008/layout/LinedList"/>
    <dgm:cxn modelId="{E56C18C5-CC7B-4759-84A6-29DD335785D4}" type="presParOf" srcId="{041B2B95-485A-4719-A75B-F410E6D8B3FD}" destId="{84D8D00C-66B7-4BD5-9090-2E7A4B845073}" srcOrd="5" destOrd="0" presId="urn:microsoft.com/office/officeart/2008/layout/LinedList"/>
    <dgm:cxn modelId="{EE774C5F-41B4-48D7-A9D1-0518B0799BA8}" type="presParOf" srcId="{84D8D00C-66B7-4BD5-9090-2E7A4B845073}" destId="{46AF62D9-832B-44C8-AA9C-96C75CAD9849}" srcOrd="0" destOrd="0" presId="urn:microsoft.com/office/officeart/2008/layout/LinedList"/>
    <dgm:cxn modelId="{179F1010-71E2-4FB5-849A-81EAD716E343}" type="presParOf" srcId="{84D8D00C-66B7-4BD5-9090-2E7A4B845073}" destId="{2812A368-0796-4ECD-B9EC-0326E15D63DC}" srcOrd="1" destOrd="0" presId="urn:microsoft.com/office/officeart/2008/layout/LinedList"/>
    <dgm:cxn modelId="{1D4F1DD8-30A0-43A4-AFD0-7E81B25A4FED}" type="presParOf" srcId="{041B2B95-485A-4719-A75B-F410E6D8B3FD}" destId="{7DDD916B-F84D-46C2-BBF1-744C43620035}" srcOrd="6" destOrd="0" presId="urn:microsoft.com/office/officeart/2008/layout/LinedList"/>
    <dgm:cxn modelId="{AAB334D3-DE52-466C-A253-616BB732FA4C}" type="presParOf" srcId="{041B2B95-485A-4719-A75B-F410E6D8B3FD}" destId="{03DA284D-B6BC-43AD-B2F0-6D37CFED50A9}" srcOrd="7" destOrd="0" presId="urn:microsoft.com/office/officeart/2008/layout/LinedList"/>
    <dgm:cxn modelId="{F4208738-46D5-4B8F-A368-89A0C6B01C6D}" type="presParOf" srcId="{03DA284D-B6BC-43AD-B2F0-6D37CFED50A9}" destId="{C1865011-57F8-4239-8672-402E94561817}" srcOrd="0" destOrd="0" presId="urn:microsoft.com/office/officeart/2008/layout/LinedList"/>
    <dgm:cxn modelId="{64F8DFE1-38A0-4936-88D9-BBEBE2023C0D}" type="presParOf" srcId="{03DA284D-B6BC-43AD-B2F0-6D37CFED50A9}" destId="{0DB1357F-FB99-4807-A1DE-DF532C783CCB}" srcOrd="1" destOrd="0" presId="urn:microsoft.com/office/officeart/2008/layout/LinedList"/>
    <dgm:cxn modelId="{0BDF5F2F-CFBA-4ECE-BB71-CBF2F916F7FE}" type="presParOf" srcId="{041B2B95-485A-4719-A75B-F410E6D8B3FD}" destId="{9D39D756-49D2-4ACE-92D6-3C1A2FCD914D}" srcOrd="8" destOrd="0" presId="urn:microsoft.com/office/officeart/2008/layout/LinedList"/>
    <dgm:cxn modelId="{220E9CA7-5852-4811-95A5-0893C8429C4B}" type="presParOf" srcId="{041B2B95-485A-4719-A75B-F410E6D8B3FD}" destId="{A60A49DF-FC2F-4540-BB31-F6CA6295B5BC}" srcOrd="9" destOrd="0" presId="urn:microsoft.com/office/officeart/2008/layout/LinedList"/>
    <dgm:cxn modelId="{76A21C1B-C7B5-4AD8-A11F-41A519D47828}" type="presParOf" srcId="{A60A49DF-FC2F-4540-BB31-F6CA6295B5BC}" destId="{28BAB55F-6EA0-4CB7-8AB0-FC3F006C0C80}" srcOrd="0" destOrd="0" presId="urn:microsoft.com/office/officeart/2008/layout/LinedList"/>
    <dgm:cxn modelId="{7302EBF5-D869-4469-8384-1578910454E5}" type="presParOf" srcId="{A60A49DF-FC2F-4540-BB31-F6CA6295B5BC}" destId="{FA743956-A0C7-4943-83D3-BEFB135477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44DE-5301-4E67-A275-84AAB40ACA75}">
      <dsp:nvSpPr>
        <dsp:cNvPr id="0" name=""/>
        <dsp:cNvSpPr/>
      </dsp:nvSpPr>
      <dsp:spPr>
        <a:xfrm>
          <a:off x="7143" y="66106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註冊或登入帳號</a:t>
          </a:r>
        </a:p>
      </dsp:txBody>
      <dsp:txXfrm>
        <a:off x="44665" y="698586"/>
        <a:ext cx="2060143" cy="1206068"/>
      </dsp:txXfrm>
    </dsp:sp>
    <dsp:sp modelId="{7164ADEA-FC33-44EB-8471-4C3575F9E58E}">
      <dsp:nvSpPr>
        <dsp:cNvPr id="0" name=""/>
        <dsp:cNvSpPr/>
      </dsp:nvSpPr>
      <dsp:spPr>
        <a:xfrm>
          <a:off x="2355850" y="103685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>
        <a:off x="2355850" y="1142762"/>
        <a:ext cx="316861" cy="317716"/>
      </dsp:txXfrm>
    </dsp:sp>
    <dsp:sp modelId="{6BD7226C-2BA1-427A-9EBD-018947903AD1}">
      <dsp:nvSpPr>
        <dsp:cNvPr id="0" name=""/>
        <dsp:cNvSpPr/>
      </dsp:nvSpPr>
      <dsp:spPr>
        <a:xfrm>
          <a:off x="2996406" y="66106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599003"/>
            <a:satOff val="-3627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投稿</a:t>
          </a:r>
        </a:p>
      </dsp:txBody>
      <dsp:txXfrm>
        <a:off x="3033928" y="698586"/>
        <a:ext cx="2060143" cy="1206068"/>
      </dsp:txXfrm>
    </dsp:sp>
    <dsp:sp modelId="{5154827C-53AB-48DB-8EF2-B496626D1FCD}">
      <dsp:nvSpPr>
        <dsp:cNvPr id="0" name=""/>
        <dsp:cNvSpPr/>
      </dsp:nvSpPr>
      <dsp:spPr>
        <a:xfrm>
          <a:off x="5345112" y="103685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>
        <a:off x="5345112" y="1142762"/>
        <a:ext cx="316861" cy="317716"/>
      </dsp:txXfrm>
    </dsp:sp>
    <dsp:sp modelId="{5EFED6D3-6330-4080-8C6F-28D8FDE8D825}">
      <dsp:nvSpPr>
        <dsp:cNvPr id="0" name=""/>
        <dsp:cNvSpPr/>
      </dsp:nvSpPr>
      <dsp:spPr>
        <a:xfrm>
          <a:off x="5985668" y="66106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參加比賽</a:t>
          </a:r>
        </a:p>
      </dsp:txBody>
      <dsp:txXfrm>
        <a:off x="6023190" y="698586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0ADFB-1FF4-4FD0-B029-B0771B15D54E}">
      <dsp:nvSpPr>
        <dsp:cNvPr id="0" name=""/>
        <dsp:cNvSpPr/>
      </dsp:nvSpPr>
      <dsp:spPr>
        <a:xfrm rot="5400000">
          <a:off x="7332058" y="-3188325"/>
          <a:ext cx="755366" cy="7256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作品語言、作品標題、畫籍ＩＳＢＮ、中文書名、原文書名、書籍作者、書籍編譯者、出版單位、出版年月、版次。</a:t>
          </a:r>
        </a:p>
      </dsp:txBody>
      <dsp:txXfrm rot="-5400000">
        <a:off x="4081628" y="98979"/>
        <a:ext cx="7219353" cy="681618"/>
      </dsp:txXfrm>
    </dsp:sp>
    <dsp:sp modelId="{FBEA3B8B-E4B6-41A4-9F4E-ACED01F83EA3}">
      <dsp:nvSpPr>
        <dsp:cNvPr id="0" name=""/>
        <dsp:cNvSpPr/>
      </dsp:nvSpPr>
      <dsp:spPr>
        <a:xfrm>
          <a:off x="0" y="2159"/>
          <a:ext cx="4081628" cy="94420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基本資料</a:t>
          </a:r>
        </a:p>
      </dsp:txBody>
      <dsp:txXfrm>
        <a:off x="46092" y="48251"/>
        <a:ext cx="3989444" cy="852024"/>
      </dsp:txXfrm>
    </dsp:sp>
    <dsp:sp modelId="{48813139-4D4E-4361-A72C-0BB4B9D8C51B}">
      <dsp:nvSpPr>
        <dsp:cNvPr id="0" name=""/>
        <dsp:cNvSpPr/>
      </dsp:nvSpPr>
      <dsp:spPr>
        <a:xfrm rot="5400000">
          <a:off x="7332058" y="-2196906"/>
          <a:ext cx="755366" cy="7256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關於所閱讀書籍的圖書作者與內容簡介，中文作品者一百字以上、二百字以內，英文作品者四十字以上、八十字以內，不列入抄襲比對。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081628" y="1090398"/>
        <a:ext cx="7219353" cy="681618"/>
      </dsp:txXfrm>
    </dsp:sp>
    <dsp:sp modelId="{2AADE977-2AC8-43D3-A26F-188836384960}">
      <dsp:nvSpPr>
        <dsp:cNvPr id="0" name=""/>
        <dsp:cNvSpPr/>
      </dsp:nvSpPr>
      <dsp:spPr>
        <a:xfrm>
          <a:off x="0" y="993578"/>
          <a:ext cx="4081628" cy="944208"/>
        </a:xfrm>
        <a:prstGeom prst="roundRect">
          <a:avLst/>
        </a:prstGeom>
        <a:solidFill>
          <a:schemeClr val="accent1">
            <a:shade val="80000"/>
            <a:hueOff val="-166589"/>
            <a:satOff val="-4050"/>
            <a:lumOff val="80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一、圖書作者與內容簡介</a:t>
          </a:r>
        </a:p>
      </dsp:txBody>
      <dsp:txXfrm>
        <a:off x="46092" y="1039670"/>
        <a:ext cx="3989444" cy="852024"/>
      </dsp:txXfrm>
    </dsp:sp>
    <dsp:sp modelId="{54BCC753-4551-4E7E-8185-C8E73B08ED90}">
      <dsp:nvSpPr>
        <dsp:cNvPr id="0" name=""/>
        <dsp:cNvSpPr/>
      </dsp:nvSpPr>
      <dsp:spPr>
        <a:xfrm rot="5400000">
          <a:off x="7332058" y="-1205487"/>
          <a:ext cx="755366" cy="7256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摘錄書中有意義之文字，中文作品者一百字以上、三百字以內，英文作品者六十字以上、一百五十字以內。</a:t>
          </a:r>
          <a:r>
            <a:rPr lang="zh-TW" alt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請務必註明摘錄文字出處之頁碼</a:t>
          </a: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081628" y="2081817"/>
        <a:ext cx="7219353" cy="681618"/>
      </dsp:txXfrm>
    </dsp:sp>
    <dsp:sp modelId="{FA5B16CF-9100-490D-97C0-6330CEFD157A}">
      <dsp:nvSpPr>
        <dsp:cNvPr id="0" name=""/>
        <dsp:cNvSpPr/>
      </dsp:nvSpPr>
      <dsp:spPr>
        <a:xfrm>
          <a:off x="0" y="1984996"/>
          <a:ext cx="4081628" cy="944208"/>
        </a:xfrm>
        <a:prstGeom prst="roundRect">
          <a:avLst/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二、內容摘錄</a:t>
          </a:r>
        </a:p>
      </dsp:txBody>
      <dsp:txXfrm>
        <a:off x="46092" y="2031088"/>
        <a:ext cx="3989444" cy="852024"/>
      </dsp:txXfrm>
    </dsp:sp>
    <dsp:sp modelId="{827A0075-AC0A-4B83-9265-9219800ADB42}">
      <dsp:nvSpPr>
        <dsp:cNvPr id="0" name=""/>
        <dsp:cNvSpPr/>
      </dsp:nvSpPr>
      <dsp:spPr>
        <a:xfrm rot="5400000">
          <a:off x="7332058" y="-214069"/>
          <a:ext cx="755366" cy="7256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此部份即為分享</a:t>
          </a:r>
          <a:r>
            <a:rPr lang="zh-TW" alt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個人對文章之心得與感想</a:t>
          </a: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，中文作品者需至少一千字，英文作品者需至少六百字，</a:t>
          </a:r>
          <a:r>
            <a:rPr lang="zh-TW" alt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為主要評分項目，並列入疑似抄襲檢核</a:t>
          </a: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081628" y="3073235"/>
        <a:ext cx="7219353" cy="681618"/>
      </dsp:txXfrm>
    </dsp:sp>
    <dsp:sp modelId="{AFDDB0A3-2433-4D81-AF06-153E393F1EEF}">
      <dsp:nvSpPr>
        <dsp:cNvPr id="0" name=""/>
        <dsp:cNvSpPr/>
      </dsp:nvSpPr>
      <dsp:spPr>
        <a:xfrm>
          <a:off x="0" y="2976415"/>
          <a:ext cx="4081628" cy="944208"/>
        </a:xfrm>
        <a:prstGeom prst="roundRect">
          <a:avLst/>
        </a:prstGeom>
        <a:solidFill>
          <a:schemeClr val="accent1">
            <a:shade val="80000"/>
            <a:hueOff val="-499768"/>
            <a:satOff val="-12151"/>
            <a:lumOff val="242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三、我的觀點</a:t>
          </a:r>
        </a:p>
      </dsp:txBody>
      <dsp:txXfrm>
        <a:off x="46092" y="3022507"/>
        <a:ext cx="3989444" cy="852024"/>
      </dsp:txXfrm>
    </dsp:sp>
    <dsp:sp modelId="{9F150F80-CA63-4C8C-8DFC-A16FFA00FC52}">
      <dsp:nvSpPr>
        <dsp:cNvPr id="0" name=""/>
        <dsp:cNvSpPr/>
      </dsp:nvSpPr>
      <dsp:spPr>
        <a:xfrm rot="5400000">
          <a:off x="7332058" y="777349"/>
          <a:ext cx="755366" cy="7256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請針對書籍內容至少提出一個相關的討論議題，</a:t>
          </a:r>
          <a:r>
            <a:rPr lang="zh-TW" alt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此段內容列入疑似抄襲檢核</a:t>
          </a:r>
          <a:r>
            <a:rPr lang="zh-TW" altLang="en-US" sz="16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081628" y="4064653"/>
        <a:ext cx="7219353" cy="681618"/>
      </dsp:txXfrm>
    </dsp:sp>
    <dsp:sp modelId="{FB246585-CD59-485F-ACC3-A11E4121CDBF}">
      <dsp:nvSpPr>
        <dsp:cNvPr id="0" name=""/>
        <dsp:cNvSpPr/>
      </dsp:nvSpPr>
      <dsp:spPr>
        <a:xfrm>
          <a:off x="0" y="3967834"/>
          <a:ext cx="4081628" cy="944208"/>
        </a:xfrm>
        <a:prstGeom prst="roundRect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四、討論議題</a:t>
          </a:r>
        </a:p>
      </dsp:txBody>
      <dsp:txXfrm>
        <a:off x="46092" y="4013926"/>
        <a:ext cx="3989444" cy="852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84DA5-E183-463F-881F-6B560B4E960C}">
      <dsp:nvSpPr>
        <dsp:cNvPr id="0" name=""/>
        <dsp:cNvSpPr/>
      </dsp:nvSpPr>
      <dsp:spPr>
        <a:xfrm>
          <a:off x="-4597658" y="-704913"/>
          <a:ext cx="5476763" cy="5476763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E7558-DC69-4E50-92E2-D66B487C68D3}">
      <dsp:nvSpPr>
        <dsp:cNvPr id="0" name=""/>
        <dsp:cNvSpPr/>
      </dsp:nvSpPr>
      <dsp:spPr>
        <a:xfrm>
          <a:off x="565381" y="406693"/>
          <a:ext cx="5808177" cy="813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62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立意取材</a:t>
          </a:r>
        </a:p>
      </dsp:txBody>
      <dsp:txXfrm>
        <a:off x="565381" y="406693"/>
        <a:ext cx="5808177" cy="813387"/>
      </dsp:txXfrm>
    </dsp:sp>
    <dsp:sp modelId="{6EA0CF7D-F2A7-4C74-957B-DD9A21841E56}">
      <dsp:nvSpPr>
        <dsp:cNvPr id="0" name=""/>
        <dsp:cNvSpPr/>
      </dsp:nvSpPr>
      <dsp:spPr>
        <a:xfrm>
          <a:off x="57014" y="305020"/>
          <a:ext cx="1016734" cy="1016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EE811-82BA-4CA9-9A2F-1FC53D9DC568}">
      <dsp:nvSpPr>
        <dsp:cNvPr id="0" name=""/>
        <dsp:cNvSpPr/>
      </dsp:nvSpPr>
      <dsp:spPr>
        <a:xfrm>
          <a:off x="861047" y="1626774"/>
          <a:ext cx="5512511" cy="813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62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組織結構</a:t>
          </a:r>
        </a:p>
      </dsp:txBody>
      <dsp:txXfrm>
        <a:off x="861047" y="1626774"/>
        <a:ext cx="5512511" cy="813387"/>
      </dsp:txXfrm>
    </dsp:sp>
    <dsp:sp modelId="{B75BFEAD-36AF-455A-9F89-CC651A58F8A4}">
      <dsp:nvSpPr>
        <dsp:cNvPr id="0" name=""/>
        <dsp:cNvSpPr/>
      </dsp:nvSpPr>
      <dsp:spPr>
        <a:xfrm>
          <a:off x="352680" y="1525101"/>
          <a:ext cx="1016734" cy="1016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58211-A038-4FDC-98AE-BC0D513417A9}">
      <dsp:nvSpPr>
        <dsp:cNvPr id="0" name=""/>
        <dsp:cNvSpPr/>
      </dsp:nvSpPr>
      <dsp:spPr>
        <a:xfrm>
          <a:off x="565381" y="2846855"/>
          <a:ext cx="5808177" cy="813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62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修辭、格式</a:t>
          </a:r>
        </a:p>
      </dsp:txBody>
      <dsp:txXfrm>
        <a:off x="565381" y="2846855"/>
        <a:ext cx="5808177" cy="813387"/>
      </dsp:txXfrm>
    </dsp:sp>
    <dsp:sp modelId="{2C6F34BC-448F-499D-BC4E-E6D727380932}">
      <dsp:nvSpPr>
        <dsp:cNvPr id="0" name=""/>
        <dsp:cNvSpPr/>
      </dsp:nvSpPr>
      <dsp:spPr>
        <a:xfrm>
          <a:off x="57014" y="2745182"/>
          <a:ext cx="1016734" cy="1016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5513-2AE4-4BA5-84AE-8315AF624624}">
      <dsp:nvSpPr>
        <dsp:cNvPr id="0" name=""/>
        <dsp:cNvSpPr/>
      </dsp:nvSpPr>
      <dsp:spPr>
        <a:xfrm>
          <a:off x="0" y="749"/>
          <a:ext cx="74159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56C9-A110-4A4C-8E0C-9C4B71373683}">
      <dsp:nvSpPr>
        <dsp:cNvPr id="0" name=""/>
        <dsp:cNvSpPr/>
      </dsp:nvSpPr>
      <dsp:spPr>
        <a:xfrm>
          <a:off x="0" y="749"/>
          <a:ext cx="7415924" cy="122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５分：</a:t>
          </a:r>
          <a:b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kern="1200" dirty="0"/>
            <a:t>1. </a:t>
          </a:r>
          <a:r>
            <a:rPr lang="zh-TW" sz="1200" kern="1200" dirty="0"/>
            <a:t>能精確選取書中書寫材料，連結自他生活經驗或事例，深刻表達內心情感、價值觀、想像力及創造力。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</a:t>
          </a:r>
          <a:r>
            <a:rPr lang="zh-TW" sz="1200" kern="1200" dirty="0"/>
            <a:t>能扣緊文本歸納分析，透闢表達個人觀點，生發議論。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</a:t>
          </a:r>
          <a:r>
            <a:rPr lang="zh-TW" sz="1200" kern="1200" dirty="0"/>
            <a:t>中心論點能突顯主旨，有說服力，議論及創作有獨到之處。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49"/>
        <a:ext cx="7415924" cy="1228418"/>
      </dsp:txXfrm>
    </dsp:sp>
    <dsp:sp modelId="{9E5EDBE7-86A8-4798-B5EB-5419FB3A1471}">
      <dsp:nvSpPr>
        <dsp:cNvPr id="0" name=""/>
        <dsp:cNvSpPr/>
      </dsp:nvSpPr>
      <dsp:spPr>
        <a:xfrm>
          <a:off x="0" y="1229168"/>
          <a:ext cx="74159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40122-D2A5-49E7-AF4F-06F3EBA35F02}">
      <dsp:nvSpPr>
        <dsp:cNvPr id="0" name=""/>
        <dsp:cNvSpPr/>
      </dsp:nvSpPr>
      <dsp:spPr>
        <a:xfrm>
          <a:off x="0" y="1229168"/>
          <a:ext cx="7415924" cy="122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４分：</a:t>
          </a:r>
          <a:br>
            <a:rPr lang="en-US" altLang="zh-TW" sz="1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300" kern="1200" dirty="0"/>
            <a:t>1. </a:t>
          </a:r>
          <a:r>
            <a:rPr lang="zh-TW" sz="1300" kern="1200" dirty="0"/>
            <a:t>能掌握書中論述材料及觀點，提出個人看法。</a:t>
          </a:r>
          <a:endParaRPr lang="en-US" altLang="zh-TW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2. </a:t>
          </a:r>
          <a:r>
            <a:rPr lang="zh-TW" sz="1300" kern="1200" dirty="0"/>
            <a:t>能以書中觀點來印證個人看法，兩者有緊密互動和對話。</a:t>
          </a:r>
          <a:endParaRPr lang="en-US" altLang="zh-TW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3. </a:t>
          </a:r>
          <a:r>
            <a:rPr lang="zh-TW" sz="1300" kern="1200" dirty="0"/>
            <a:t>中心論點能正確闡述說明主旨。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29168"/>
        <a:ext cx="7415924" cy="1228418"/>
      </dsp:txXfrm>
    </dsp:sp>
    <dsp:sp modelId="{97A25D33-7A55-4E10-A223-D08AC3EB4CA4}">
      <dsp:nvSpPr>
        <dsp:cNvPr id="0" name=""/>
        <dsp:cNvSpPr/>
      </dsp:nvSpPr>
      <dsp:spPr>
        <a:xfrm>
          <a:off x="0" y="2457586"/>
          <a:ext cx="74159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62D9-832B-44C8-AA9C-96C75CAD9849}">
      <dsp:nvSpPr>
        <dsp:cNvPr id="0" name=""/>
        <dsp:cNvSpPr/>
      </dsp:nvSpPr>
      <dsp:spPr>
        <a:xfrm>
          <a:off x="0" y="2457586"/>
          <a:ext cx="7415924" cy="122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３分：</a:t>
          </a:r>
          <a:br>
            <a:rPr lang="en-US" altLang="zh-TW" sz="1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300" kern="1200" dirty="0"/>
            <a:t>1. </a:t>
          </a:r>
          <a:r>
            <a:rPr lang="zh-TW" sz="1300" kern="1200" dirty="0"/>
            <a:t>能提出個人見解，但是引用原書中的材料及觀點稍多。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2. </a:t>
          </a:r>
          <a:r>
            <a:rPr lang="zh-TW" sz="1300" kern="1200" dirty="0"/>
            <a:t>個人論述觀點及對書中的要旨掌握得較不足。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3. </a:t>
          </a:r>
          <a:r>
            <a:rPr lang="zh-TW" sz="1300" kern="1200" dirty="0"/>
            <a:t>只對論點做闡述，未能有其他補充印證。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457586"/>
        <a:ext cx="7415924" cy="1228418"/>
      </dsp:txXfrm>
    </dsp:sp>
    <dsp:sp modelId="{7DDD916B-F84D-46C2-BBF1-744C43620035}">
      <dsp:nvSpPr>
        <dsp:cNvPr id="0" name=""/>
        <dsp:cNvSpPr/>
      </dsp:nvSpPr>
      <dsp:spPr>
        <a:xfrm>
          <a:off x="0" y="3686005"/>
          <a:ext cx="74159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5011-57F8-4239-8672-402E94561817}">
      <dsp:nvSpPr>
        <dsp:cNvPr id="0" name=""/>
        <dsp:cNvSpPr/>
      </dsp:nvSpPr>
      <dsp:spPr>
        <a:xfrm>
          <a:off x="0" y="3686005"/>
          <a:ext cx="7415924" cy="122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２分：</a:t>
          </a:r>
          <a:br>
            <a:rPr lang="en-US" altLang="zh-TW" sz="1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300" kern="1200" dirty="0"/>
            <a:t>1. </a:t>
          </a:r>
          <a:r>
            <a:rPr lang="zh-TW" sz="1300" kern="1200" dirty="0"/>
            <a:t>雖有個人見解，引述書中句子稍多。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2. </a:t>
          </a:r>
          <a:r>
            <a:rPr lang="zh-TW" sz="1300" kern="1200" dirty="0"/>
            <a:t>個人觀點較少，對書中主旨掌握欠深入。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686005"/>
        <a:ext cx="7415924" cy="1228418"/>
      </dsp:txXfrm>
    </dsp:sp>
    <dsp:sp modelId="{9D39D756-49D2-4ACE-92D6-3C1A2FCD914D}">
      <dsp:nvSpPr>
        <dsp:cNvPr id="0" name=""/>
        <dsp:cNvSpPr/>
      </dsp:nvSpPr>
      <dsp:spPr>
        <a:xfrm>
          <a:off x="0" y="4914423"/>
          <a:ext cx="741592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B55F-6EA0-4CB7-8AB0-FC3F006C0C80}">
      <dsp:nvSpPr>
        <dsp:cNvPr id="0" name=""/>
        <dsp:cNvSpPr/>
      </dsp:nvSpPr>
      <dsp:spPr>
        <a:xfrm>
          <a:off x="0" y="4914423"/>
          <a:ext cx="7415924" cy="122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１分：</a:t>
          </a:r>
          <a:br>
            <a:rPr lang="en-US" altLang="zh-TW" sz="1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300" kern="1200" dirty="0"/>
            <a:t>1. </a:t>
          </a:r>
          <a:r>
            <a:rPr lang="zh-TW" sz="1300" kern="1200" dirty="0"/>
            <a:t>多半以堆砌書中佳句為主。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2. </a:t>
          </a:r>
          <a:r>
            <a:rPr lang="zh-TW" sz="1300" kern="1200" dirty="0"/>
            <a:t>寫成導讀一本書的形式。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3. </a:t>
          </a:r>
          <a:r>
            <a:rPr lang="zh-TW" sz="1300" kern="1200" dirty="0"/>
            <a:t>較無個人更深的見解，形成閱讀無感覺的空洞議論。</a:t>
          </a:r>
          <a:endParaRPr lang="zh-TW" altLang="en-US" sz="1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914423"/>
        <a:ext cx="7415924" cy="1228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5513-2AE4-4BA5-84AE-8315AF624624}">
      <dsp:nvSpPr>
        <dsp:cNvPr id="0" name=""/>
        <dsp:cNvSpPr/>
      </dsp:nvSpPr>
      <dsp:spPr>
        <a:xfrm>
          <a:off x="0" y="73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56C9-A110-4A4C-8E0C-9C4B71373683}">
      <dsp:nvSpPr>
        <dsp:cNvPr id="0" name=""/>
        <dsp:cNvSpPr/>
      </dsp:nvSpPr>
      <dsp:spPr>
        <a:xfrm>
          <a:off x="0" y="738"/>
          <a:ext cx="6797675" cy="120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５分：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kern="1200" dirty="0"/>
            <a:t>1. </a:t>
          </a:r>
          <a:r>
            <a:rPr lang="zh-TW" sz="1600" kern="1200" dirty="0"/>
            <a:t>文章結構嚴謹，脈絡分明，內容前後邏輯連貫，扣緊題旨。</a:t>
          </a:r>
          <a:r>
            <a:rPr lang="en-US" sz="1600" kern="1200" dirty="0"/>
            <a:t> </a:t>
          </a:r>
          <a:endParaRPr lang="zh-TW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zh-TW" sz="1600" kern="1200" dirty="0"/>
            <a:t>深入辯證文本之本質與述及之現象，提出開放性且非常有深度的討論議題。</a:t>
          </a:r>
          <a:endParaRPr lang="en-US" altLang="zh-TW" sz="1600" kern="1200" dirty="0"/>
        </a:p>
      </dsp:txBody>
      <dsp:txXfrm>
        <a:off x="0" y="738"/>
        <a:ext cx="6797675" cy="1209761"/>
      </dsp:txXfrm>
    </dsp:sp>
    <dsp:sp modelId="{9E5EDBE7-86A8-4798-B5EB-5419FB3A1471}">
      <dsp:nvSpPr>
        <dsp:cNvPr id="0" name=""/>
        <dsp:cNvSpPr/>
      </dsp:nvSpPr>
      <dsp:spPr>
        <a:xfrm>
          <a:off x="0" y="1210500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40122-D2A5-49E7-AF4F-06F3EBA35F02}">
      <dsp:nvSpPr>
        <dsp:cNvPr id="0" name=""/>
        <dsp:cNvSpPr/>
      </dsp:nvSpPr>
      <dsp:spPr>
        <a:xfrm>
          <a:off x="0" y="1210500"/>
          <a:ext cx="6797675" cy="120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４分：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kern="1200" dirty="0"/>
            <a:t>1. </a:t>
          </a:r>
          <a:r>
            <a:rPr lang="zh-TW" sz="1600" kern="1200" dirty="0"/>
            <a:t>文章結構完整，但偶有轉折不流暢之處。</a:t>
          </a:r>
          <a:r>
            <a:rPr lang="en-US" sz="1600" kern="1200" dirty="0"/>
            <a:t> </a:t>
          </a:r>
          <a:endParaRPr lang="zh-TW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zh-TW" sz="1600" kern="1200" dirty="0"/>
            <a:t>提出開放性且有深度的討論議題。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10500"/>
        <a:ext cx="6797675" cy="1209761"/>
      </dsp:txXfrm>
    </dsp:sp>
    <dsp:sp modelId="{97A25D33-7A55-4E10-A223-D08AC3EB4CA4}">
      <dsp:nvSpPr>
        <dsp:cNvPr id="0" name=""/>
        <dsp:cNvSpPr/>
      </dsp:nvSpPr>
      <dsp:spPr>
        <a:xfrm>
          <a:off x="0" y="242026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62D9-832B-44C8-AA9C-96C75CAD9849}">
      <dsp:nvSpPr>
        <dsp:cNvPr id="0" name=""/>
        <dsp:cNvSpPr/>
      </dsp:nvSpPr>
      <dsp:spPr>
        <a:xfrm>
          <a:off x="0" y="2420262"/>
          <a:ext cx="6797675" cy="120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３分：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kern="1200" dirty="0"/>
            <a:t>1. </a:t>
          </a:r>
          <a:r>
            <a:rPr lang="zh-TW" sz="1600" kern="1200" dirty="0"/>
            <a:t>文章結構大致完整，但偶有不連貫、轉折不清之處。</a:t>
          </a:r>
          <a:r>
            <a:rPr lang="en-US" sz="1600" kern="1200" dirty="0"/>
            <a:t> </a:t>
          </a:r>
          <a:endParaRPr lang="zh-TW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zh-TW" sz="1600" kern="1200" dirty="0"/>
            <a:t>提出開放性且稍有深度的討論議題。</a:t>
          </a:r>
          <a:endParaRPr lang="zh-TW" alt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0" y="2420262"/>
        <a:ext cx="6797675" cy="1209761"/>
      </dsp:txXfrm>
    </dsp:sp>
    <dsp:sp modelId="{7DDD916B-F84D-46C2-BBF1-744C43620035}">
      <dsp:nvSpPr>
        <dsp:cNvPr id="0" name=""/>
        <dsp:cNvSpPr/>
      </dsp:nvSpPr>
      <dsp:spPr>
        <a:xfrm>
          <a:off x="0" y="3630023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5011-57F8-4239-8672-402E94561817}">
      <dsp:nvSpPr>
        <dsp:cNvPr id="0" name=""/>
        <dsp:cNvSpPr/>
      </dsp:nvSpPr>
      <dsp:spPr>
        <a:xfrm>
          <a:off x="0" y="3630023"/>
          <a:ext cx="6797675" cy="120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２分：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kern="1200" dirty="0"/>
            <a:t>1. </a:t>
          </a:r>
          <a:r>
            <a:rPr lang="zh-TW" sz="1600" kern="1200" dirty="0"/>
            <a:t>文章結構鬆散；或前後不連貫。</a:t>
          </a:r>
          <a:r>
            <a:rPr lang="en-US" sz="1600" kern="1200" dirty="0"/>
            <a:t> </a:t>
          </a:r>
          <a:endParaRPr lang="zh-TW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zh-TW" sz="1600" kern="1200" dirty="0"/>
            <a:t>提出深度不足的討論議題。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630023"/>
        <a:ext cx="6797675" cy="1209761"/>
      </dsp:txXfrm>
    </dsp:sp>
    <dsp:sp modelId="{9D39D756-49D2-4ACE-92D6-3C1A2FCD914D}">
      <dsp:nvSpPr>
        <dsp:cNvPr id="0" name=""/>
        <dsp:cNvSpPr/>
      </dsp:nvSpPr>
      <dsp:spPr>
        <a:xfrm>
          <a:off x="0" y="4839785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B55F-6EA0-4CB7-8AB0-FC3F006C0C80}">
      <dsp:nvSpPr>
        <dsp:cNvPr id="0" name=""/>
        <dsp:cNvSpPr/>
      </dsp:nvSpPr>
      <dsp:spPr>
        <a:xfrm>
          <a:off x="0" y="4839785"/>
          <a:ext cx="6797675" cy="120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１分：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600" kern="1200" dirty="0"/>
            <a:t>1. </a:t>
          </a:r>
          <a:r>
            <a:rPr lang="zh-TW" sz="1600" kern="1200" dirty="0"/>
            <a:t>文章結構不完整；或僅有單一段落。</a:t>
          </a:r>
          <a:r>
            <a:rPr lang="en-US" sz="1600" kern="1200" dirty="0"/>
            <a:t> </a:t>
          </a:r>
          <a:endParaRPr lang="zh-TW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</a:t>
          </a:r>
          <a:r>
            <a:rPr lang="zh-TW" sz="1600" kern="1200" dirty="0"/>
            <a:t>提出封閉性或沒有深度的討論議題。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839785"/>
        <a:ext cx="6797675" cy="1209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5513-2AE4-4BA5-84AE-8315AF624624}">
      <dsp:nvSpPr>
        <dsp:cNvPr id="0" name=""/>
        <dsp:cNvSpPr/>
      </dsp:nvSpPr>
      <dsp:spPr>
        <a:xfrm>
          <a:off x="0" y="2580"/>
          <a:ext cx="73226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56C9-A110-4A4C-8E0C-9C4B71373683}">
      <dsp:nvSpPr>
        <dsp:cNvPr id="0" name=""/>
        <dsp:cNvSpPr/>
      </dsp:nvSpPr>
      <dsp:spPr>
        <a:xfrm>
          <a:off x="0" y="2580"/>
          <a:ext cx="7322618" cy="109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５分：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kern="1200" dirty="0"/>
            <a:t>1. </a:t>
          </a:r>
          <a:r>
            <a:rPr lang="zh-TW" sz="1400" kern="1200" dirty="0"/>
            <a:t>能精確使用詞語及各種句型，使文句流暢。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zh-TW" sz="1400" kern="1200" dirty="0"/>
            <a:t>幾乎沒有錯字、標點符號、版面及格式運用上的錯誤。未違反比賽辦法及本規準之備註欄事項。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580"/>
        <a:ext cx="7322618" cy="1094927"/>
      </dsp:txXfrm>
    </dsp:sp>
    <dsp:sp modelId="{9E5EDBE7-86A8-4798-B5EB-5419FB3A1471}">
      <dsp:nvSpPr>
        <dsp:cNvPr id="0" name=""/>
        <dsp:cNvSpPr/>
      </dsp:nvSpPr>
      <dsp:spPr>
        <a:xfrm>
          <a:off x="0" y="1097508"/>
          <a:ext cx="732261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40122-D2A5-49E7-AF4F-06F3EBA35F02}">
      <dsp:nvSpPr>
        <dsp:cNvPr id="0" name=""/>
        <dsp:cNvSpPr/>
      </dsp:nvSpPr>
      <dsp:spPr>
        <a:xfrm>
          <a:off x="0" y="1097508"/>
          <a:ext cx="7322618" cy="115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４分：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kern="1200" dirty="0"/>
            <a:t>1. </a:t>
          </a:r>
          <a:r>
            <a:rPr lang="zh-TW" sz="1400" kern="1200" dirty="0"/>
            <a:t>能正確使用詞語及各種句型，使文句通暢。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zh-TW" sz="1400" kern="1200" dirty="0"/>
            <a:t>少有錯字、標點符號、版面及格式運用上的錯誤，但並不影響文意及比賽辦法及本規準之備註欄事項。 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097508"/>
        <a:ext cx="7322618" cy="1157202"/>
      </dsp:txXfrm>
    </dsp:sp>
    <dsp:sp modelId="{97A25D33-7A55-4E10-A223-D08AC3EB4CA4}">
      <dsp:nvSpPr>
        <dsp:cNvPr id="0" name=""/>
        <dsp:cNvSpPr/>
      </dsp:nvSpPr>
      <dsp:spPr>
        <a:xfrm>
          <a:off x="0" y="2254711"/>
          <a:ext cx="732261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62D9-832B-44C8-AA9C-96C75CAD9849}">
      <dsp:nvSpPr>
        <dsp:cNvPr id="0" name=""/>
        <dsp:cNvSpPr/>
      </dsp:nvSpPr>
      <dsp:spPr>
        <a:xfrm>
          <a:off x="0" y="2254711"/>
          <a:ext cx="7322618" cy="9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３分：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kern="1200" dirty="0"/>
            <a:t>1. </a:t>
          </a:r>
          <a:r>
            <a:rPr lang="zh-TW" sz="1400" kern="1200" dirty="0"/>
            <a:t>流暢，表達能力雖強，錯字及標點符號錯誤的情形稍多。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zh-TW" sz="1400" kern="1200" dirty="0"/>
            <a:t>有一些版面及格式運用上的錯誤，但並不影響文意及比賽辦法及本規準之備註欄事項。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254711"/>
        <a:ext cx="7322618" cy="983468"/>
      </dsp:txXfrm>
    </dsp:sp>
    <dsp:sp modelId="{7DDD916B-F84D-46C2-BBF1-744C43620035}">
      <dsp:nvSpPr>
        <dsp:cNvPr id="0" name=""/>
        <dsp:cNvSpPr/>
      </dsp:nvSpPr>
      <dsp:spPr>
        <a:xfrm>
          <a:off x="0" y="3238179"/>
          <a:ext cx="732261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5011-57F8-4239-8672-402E94561817}">
      <dsp:nvSpPr>
        <dsp:cNvPr id="0" name=""/>
        <dsp:cNvSpPr/>
      </dsp:nvSpPr>
      <dsp:spPr>
        <a:xfrm>
          <a:off x="0" y="3238179"/>
          <a:ext cx="7322618" cy="93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２分：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kern="1200" dirty="0"/>
            <a:t>1. </a:t>
          </a:r>
          <a:r>
            <a:rPr lang="zh-TW" sz="1400" kern="1200" dirty="0"/>
            <a:t>堪稱流暢，表達能力尚佳，錯字及標點符號錯誤的情形較多。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zh-TW" sz="1400" kern="1200" dirty="0"/>
            <a:t>不太能掌握版面及格式。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238179"/>
        <a:ext cx="7322618" cy="935579"/>
      </dsp:txXfrm>
    </dsp:sp>
    <dsp:sp modelId="{9D39D756-49D2-4ACE-92D6-3C1A2FCD914D}">
      <dsp:nvSpPr>
        <dsp:cNvPr id="0" name=""/>
        <dsp:cNvSpPr/>
      </dsp:nvSpPr>
      <dsp:spPr>
        <a:xfrm>
          <a:off x="0" y="4173759"/>
          <a:ext cx="732261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B55F-6EA0-4CB7-8AB0-FC3F006C0C80}">
      <dsp:nvSpPr>
        <dsp:cNvPr id="0" name=""/>
        <dsp:cNvSpPr/>
      </dsp:nvSpPr>
      <dsp:spPr>
        <a:xfrm>
          <a:off x="0" y="4173759"/>
          <a:ext cx="7098709" cy="1985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１分：</a:t>
          </a:r>
          <a:b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400" kern="1200" dirty="0"/>
            <a:t>1. </a:t>
          </a:r>
          <a:r>
            <a:rPr lang="zh-TW" sz="1400" kern="1200" dirty="0"/>
            <a:t>遣詞造句常有錯誤，錯字及標點符號錯誤的情形極多。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zh-TW" sz="1400" kern="1200" dirty="0"/>
            <a:t>不能掌握版面及格式。違反比賽辦法及本規準之備註欄事項。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</a:t>
          </a:r>
          <a:r>
            <a:rPr lang="zh-TW" sz="1400" kern="1200" dirty="0"/>
            <a:t>文章產生器所產出隨機組合之作品內容。</a:t>
          </a:r>
          <a:endParaRPr lang="en-US" altLang="zh-TW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4.</a:t>
          </a:r>
          <a:r>
            <a:rPr lang="zh-TW" altLang="en-US" sz="1400" kern="1200" dirty="0"/>
            <a:t> 作品內容係</a:t>
          </a:r>
          <a:r>
            <a:rPr lang="zh-TW" alt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由</a:t>
          </a:r>
          <a:r>
            <a:rPr lang="en-US" altLang="zh-TW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</a:t>
          </a:r>
          <a:r>
            <a:rPr lang="zh-TW" alt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工具生成代寫產生</a:t>
          </a:r>
          <a:r>
            <a:rPr lang="zh-TW" altLang="en-US" sz="1400" kern="1200" dirty="0"/>
            <a:t>。</a:t>
          </a:r>
          <a:endParaRPr lang="en-US" altLang="zh-TW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5.</a:t>
          </a:r>
          <a:r>
            <a:rPr lang="zh-TW" altLang="en-US" sz="1400" kern="1200" dirty="0"/>
            <a:t> 作品標題及內容出現校名、作者姓名或</a:t>
          </a:r>
          <a:r>
            <a:rPr lang="zh-TW" alt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足以辨識作者身分的資料</a:t>
          </a:r>
          <a:r>
            <a:rPr lang="zh-TW" altLang="en-US" sz="1400" kern="1200" dirty="0"/>
            <a:t>，影響評審公平性。</a:t>
          </a:r>
          <a:endParaRPr lang="en-US" altLang="zh-TW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6.</a:t>
          </a:r>
          <a:r>
            <a:rPr lang="zh-TW" altLang="en-US" sz="1400" kern="1200" dirty="0"/>
            <a:t> 中英文作品投錯語文別。</a:t>
          </a:r>
        </a:p>
      </dsp:txBody>
      <dsp:txXfrm>
        <a:off x="0" y="4173759"/>
        <a:ext cx="7098709" cy="198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96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3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0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64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1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23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7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0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05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4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76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16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3ED0CC-082F-4160-86E5-0D6041F1277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7.tmp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tmp"/><Relationship Id="rId7" Type="http://schemas.openxmlformats.org/officeDocument/2006/relationships/image" Target="../media/image20.tm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29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C18248-DF22-4420-9D20-B951FD3B7A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51" b="3477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05134A9-55E9-445E-A17A-9567E434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28" y="989045"/>
            <a:ext cx="4336180" cy="2921274"/>
          </a:xfrm>
        </p:spPr>
        <p:txBody>
          <a:bodyPr>
            <a:normAutofit/>
          </a:bodyPr>
          <a:lstStyle/>
          <a:p>
            <a:pPr algn="l"/>
            <a:r>
              <a:rPr lang="zh-TW" alt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中學生網站</a:t>
            </a:r>
            <a:br>
              <a:rPr lang="en-US" altLang="zh-TW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閱讀心得寫作比賽</a:t>
            </a:r>
            <a:br>
              <a:rPr lang="en-US" altLang="zh-TW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A7F46F-21FD-4ECC-947C-5A0723811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691" y="4073957"/>
            <a:ext cx="3485072" cy="507373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rgbClr val="E37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景美女中圖書館 編製</a:t>
            </a:r>
          </a:p>
        </p:txBody>
      </p:sp>
      <p:pic>
        <p:nvPicPr>
          <p:cNvPr id="4" name="06 Hungarian Dances (21) for piano,">
            <a:hlinkClick r:id="" action="ppaction://media"/>
            <a:extLst>
              <a:ext uri="{FF2B5EF4-FFF2-40B4-BE49-F238E27FC236}">
                <a16:creationId xmlns:a16="http://schemas.microsoft.com/office/drawing/2014/main" id="{74493128-ABF6-4A8B-89FE-F41703642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433" y="139989"/>
            <a:ext cx="487363" cy="487363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7607F486-DA08-89DA-AC4F-4126F0A40812}"/>
              </a:ext>
            </a:extLst>
          </p:cNvPr>
          <p:cNvSpPr txBox="1">
            <a:spLocks/>
          </p:cNvSpPr>
          <p:nvPr/>
        </p:nvSpPr>
        <p:spPr>
          <a:xfrm>
            <a:off x="7184691" y="4581330"/>
            <a:ext cx="2077496" cy="50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E37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画山水字体" panose="02000609000000000000" pitchFamily="49" charset="-128"/>
                <a:ea typeface="国画山水字体" panose="02000609000000000000" pitchFamily="49" charset="-128"/>
              </a:rPr>
              <a:t>113.09.12</a:t>
            </a:r>
            <a:endParaRPr lang="zh-TW" altLang="en-US" dirty="0">
              <a:solidFill>
                <a:srgbClr val="E37B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国画山水字体" panose="02000609000000000000" pitchFamily="49" charset="-128"/>
              <a:ea typeface="国画山水字体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01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3841">
        <p159:morph option="byObject"/>
      </p:transition>
    </mc:Choice>
    <mc:Fallback xmlns="">
      <p:transition spd="slow" advTm="38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投稿（閱讀心得）</a:t>
            </a:r>
          </a:p>
        </p:txBody>
      </p:sp>
    </p:spTree>
    <p:extLst>
      <p:ext uri="{BB962C8B-B14F-4D97-AF65-F5344CB8AC3E}">
        <p14:creationId xmlns:p14="http://schemas.microsoft.com/office/powerpoint/2010/main" val="1776120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112">
        <p159:morph option="byObject"/>
      </p:transition>
    </mc:Choice>
    <mc:Fallback xmlns="">
      <p:transition spd="slow" advTm="111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7" y="985039"/>
            <a:ext cx="11119194" cy="526336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AB4A4F7D-E4B5-445C-89DD-31E9EB557116}"/>
              </a:ext>
            </a:extLst>
          </p:cNvPr>
          <p:cNvSpPr/>
          <p:nvPr/>
        </p:nvSpPr>
        <p:spPr>
          <a:xfrm>
            <a:off x="2213936" y="1384003"/>
            <a:ext cx="2150705" cy="634603"/>
          </a:xfrm>
          <a:prstGeom prst="wedgeRoundRectCallout">
            <a:avLst>
              <a:gd name="adj1" fmla="val -90232"/>
              <a:gd name="adj2" fmla="val 28301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點選［我的作品］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349547" y="2417570"/>
            <a:ext cx="10881850" cy="3753971"/>
            <a:chOff x="349547" y="2417570"/>
            <a:chExt cx="10881850" cy="3753971"/>
          </a:xfrm>
        </p:grpSpPr>
        <p:pic>
          <p:nvPicPr>
            <p:cNvPr id="11" name="圖片 10" descr="一張含有 文字 的圖片&#10;&#10;自動產生的描述">
              <a:extLst>
                <a:ext uri="{FF2B5EF4-FFF2-40B4-BE49-F238E27FC236}">
                  <a16:creationId xmlns:a16="http://schemas.microsoft.com/office/drawing/2014/main" id="{3A1E681D-6454-2A2B-F3D0-BC7DB6B4D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47" y="2417570"/>
              <a:ext cx="10881850" cy="3753971"/>
            </a:xfrm>
            <a:prstGeom prst="rect">
              <a:avLst/>
            </a:prstGeom>
            <a:ln w="3810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4074" y="4989178"/>
              <a:ext cx="1407926" cy="18488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4748" y="5041561"/>
              <a:ext cx="1551772" cy="213799"/>
            </a:xfrm>
            <a:prstGeom prst="rect">
              <a:avLst/>
            </a:prstGeom>
          </p:spPr>
        </p:pic>
      </p:grp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888C7F4B-2E49-8F98-2A31-939C1F863FF1}"/>
              </a:ext>
            </a:extLst>
          </p:cNvPr>
          <p:cNvSpPr/>
          <p:nvPr/>
        </p:nvSpPr>
        <p:spPr>
          <a:xfrm>
            <a:off x="6546450" y="2897044"/>
            <a:ext cx="2150705" cy="634603"/>
          </a:xfrm>
          <a:prstGeom prst="wedgeRoundRectCallout">
            <a:avLst>
              <a:gd name="adj1" fmla="val 107092"/>
              <a:gd name="adj2" fmla="val 1787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上傳新作品</a:t>
            </a:r>
            <a:endParaRPr lang="en-US" altLang="zh-TW" dirty="0"/>
          </a:p>
          <a:p>
            <a:pPr algn="ctr"/>
            <a:r>
              <a:rPr lang="zh-TW" altLang="en-US" dirty="0"/>
              <a:t>點選［我要投稿］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116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4556">
        <p159:morph option="byObject"/>
      </p:transition>
    </mc:Choice>
    <mc:Fallback xmlns="">
      <p:transition spd="slow" advTm="14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1CEFB2-4BD9-D73B-9563-E5620FBEF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0" y="881285"/>
            <a:ext cx="11101778" cy="602337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9FFCB89B-94E3-4F0F-B6C1-EC4CF79CFD90}"/>
              </a:ext>
            </a:extLst>
          </p:cNvPr>
          <p:cNvSpPr/>
          <p:nvPr/>
        </p:nvSpPr>
        <p:spPr>
          <a:xfrm>
            <a:off x="9581813" y="1613102"/>
            <a:ext cx="2291017" cy="1318476"/>
          </a:xfrm>
          <a:prstGeom prst="wedgeRoundRectCallout">
            <a:avLst>
              <a:gd name="adj1" fmla="val -92863"/>
              <a:gd name="adj2" fmla="val 415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輸入年級、班級、座號。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科別：普通科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51EB5CEB-AF14-4614-B7B9-FB445ADBC02C}"/>
              </a:ext>
            </a:extLst>
          </p:cNvPr>
          <p:cNvSpPr/>
          <p:nvPr/>
        </p:nvSpPr>
        <p:spPr>
          <a:xfrm>
            <a:off x="8927645" y="5096214"/>
            <a:ext cx="2945185" cy="1616175"/>
          </a:xfrm>
          <a:prstGeom prst="wedgeRoundRectCallout">
            <a:avLst>
              <a:gd name="adj1" fmla="val -92388"/>
              <a:gd name="adj2" fmla="val 226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atin typeface="+mn-ea"/>
              </a:rPr>
              <a:t>輸入指導老師。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如果沒有特別指定，以目前國文老師為指導老師。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7B79CA40-533F-8766-659C-25B7652BA6C2}"/>
              </a:ext>
            </a:extLst>
          </p:cNvPr>
          <p:cNvSpPr/>
          <p:nvPr/>
        </p:nvSpPr>
        <p:spPr>
          <a:xfrm>
            <a:off x="9346736" y="3218949"/>
            <a:ext cx="2526094" cy="1589894"/>
          </a:xfrm>
          <a:prstGeom prst="wedgeRoundRectCallout">
            <a:avLst>
              <a:gd name="adj1" fmla="val -105488"/>
              <a:gd name="adj2" fmla="val -119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+mn-ea"/>
              </a:rPr>
              <a:t>輸入書目資料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標題：＜自訂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&gt;</a:t>
            </a:r>
          </a:p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書名、作者、出版資料、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ISBN…</a:t>
            </a:r>
          </a:p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寫作語文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中、英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0B052200-3B61-050B-C14F-944D24059807}"/>
              </a:ext>
            </a:extLst>
          </p:cNvPr>
          <p:cNvSpPr/>
          <p:nvPr/>
        </p:nvSpPr>
        <p:spPr>
          <a:xfrm>
            <a:off x="9581813" y="312316"/>
            <a:ext cx="2291017" cy="659405"/>
          </a:xfrm>
          <a:prstGeom prst="wedgeRoundRectCallout">
            <a:avLst>
              <a:gd name="adj1" fmla="val -72500"/>
              <a:gd name="adj2" fmla="val 1617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核對個人資料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32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5690">
        <p159:morph option="byObject"/>
      </p:transition>
    </mc:Choice>
    <mc:Fallback xmlns="">
      <p:transition spd="slow" advTm="15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FF913FBA-77D9-5731-8476-8DEB1E4B2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76" y="273656"/>
            <a:ext cx="8198251" cy="644453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25A2A644-D8FE-4021-84EC-55205092A490}"/>
              </a:ext>
            </a:extLst>
          </p:cNvPr>
          <p:cNvSpPr/>
          <p:nvPr/>
        </p:nvSpPr>
        <p:spPr>
          <a:xfrm>
            <a:off x="467589" y="1312565"/>
            <a:ext cx="2291017" cy="933061"/>
          </a:xfrm>
          <a:prstGeom prst="wedgeRoundRectCallout">
            <a:avLst>
              <a:gd name="adj1" fmla="val 93565"/>
              <a:gd name="adj2" fmla="val 848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依格式指示，輸入作品內容。</a:t>
            </a: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E7BA3E67-ED42-2BAB-2787-EF6614A256EF}"/>
              </a:ext>
            </a:extLst>
          </p:cNvPr>
          <p:cNvSpPr/>
          <p:nvPr/>
        </p:nvSpPr>
        <p:spPr>
          <a:xfrm>
            <a:off x="418073" y="4621745"/>
            <a:ext cx="2291017" cy="933061"/>
          </a:xfrm>
          <a:prstGeom prst="wedgeRoundRectCallout">
            <a:avLst>
              <a:gd name="adj1" fmla="val 97013"/>
              <a:gd name="adj2" fmla="val 1302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B606CBC-BD35-A895-3C86-B23EFCF71608}"/>
              </a:ext>
            </a:extLst>
          </p:cNvPr>
          <p:cNvSpPr/>
          <p:nvPr/>
        </p:nvSpPr>
        <p:spPr>
          <a:xfrm>
            <a:off x="368559" y="2625130"/>
            <a:ext cx="2390047" cy="1609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作品內容最好先用其他文書軟體編修好，再貼上格式內。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99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1952">
        <p159:morph option="byObject"/>
      </p:transition>
    </mc:Choice>
    <mc:Fallback xmlns="">
      <p:transition spd="slow" advTm="11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9BC47438-AF6D-4A84-9FDA-E5F2C362D0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785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內容段落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B6AAC61-5394-441B-A457-A4E6626CBD7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87633815"/>
              </p:ext>
            </p:extLst>
          </p:nvPr>
        </p:nvGraphicFramePr>
        <p:xfrm>
          <a:off x="508084" y="1250043"/>
          <a:ext cx="11337856" cy="491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625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1523">
        <p159:morph option="byObject"/>
      </p:transition>
    </mc:Choice>
    <mc:Fallback xmlns="">
      <p:transition spd="slow" advTm="1152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776DD24-F0B8-485F-AD4B-B5038F0650D3}"/>
              </a:ext>
            </a:extLst>
          </p:cNvPr>
          <p:cNvSpPr txBox="1"/>
          <p:nvPr/>
        </p:nvSpPr>
        <p:spPr>
          <a:xfrm>
            <a:off x="559214" y="1146997"/>
            <a:ext cx="10989658" cy="5232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要仔細閱讀格式內容。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可以先用文書軟體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word)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打好，再轉貼上去。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要分段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，每段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要隔行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。段首要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空兩格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中文寫作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空五個字母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英文寫作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「內容摘錄」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要註明出處頁碼。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引用文字要加「 」號，不要超過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個字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不含標點符號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我的觀點的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“我”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的觀點。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各欄位都有分數，不要漏填。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結束後記得要按［儲存］及［完成］。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9D9F75B-6A0A-426A-A0EC-24169DE8A36D}"/>
              </a:ext>
            </a:extLst>
          </p:cNvPr>
          <p:cNvSpPr txBox="1">
            <a:spLocks/>
          </p:cNvSpPr>
          <p:nvPr/>
        </p:nvSpPr>
        <p:spPr>
          <a:xfrm>
            <a:off x="453468" y="361248"/>
            <a:ext cx="10058400" cy="785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填寫注意事項：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30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20068">
        <p159:morph option="byObject"/>
      </p:transition>
    </mc:Choice>
    <mc:Fallback xmlns="">
      <p:transition spd="slow" advTm="20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232009" y="1156996"/>
            <a:ext cx="9868755" cy="3116850"/>
            <a:chOff x="1128706" y="-1149921"/>
            <a:chExt cx="9868755" cy="3116850"/>
          </a:xfrm>
        </p:grpSpPr>
        <p:grpSp>
          <p:nvGrpSpPr>
            <p:cNvPr id="3" name="群組 2"/>
            <p:cNvGrpSpPr/>
            <p:nvPr/>
          </p:nvGrpSpPr>
          <p:grpSpPr>
            <a:xfrm>
              <a:off x="1128706" y="-1149921"/>
              <a:ext cx="9868755" cy="3116850"/>
              <a:chOff x="971332" y="-1555727"/>
              <a:chExt cx="9868755" cy="3116850"/>
            </a:xfrm>
          </p:grpSpPr>
          <p:pic>
            <p:nvPicPr>
              <p:cNvPr id="7" name="圖片 6" descr="一張含有 文字 的圖片&#10;&#10;自動產生的描述">
                <a:extLst>
                  <a:ext uri="{FF2B5EF4-FFF2-40B4-BE49-F238E27FC236}">
                    <a16:creationId xmlns:a16="http://schemas.microsoft.com/office/drawing/2014/main" id="{FC06F550-6F63-8D31-E2C1-42583E361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332" y="-1555727"/>
                <a:ext cx="9868755" cy="3116850"/>
              </a:xfrm>
              <a:prstGeom prst="rect">
                <a:avLst/>
              </a:prstGeom>
              <a:ln w="38100" cap="sq">
                <a:solidFill>
                  <a:srgbClr val="0070C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9920" y="769034"/>
                <a:ext cx="1393086" cy="145366"/>
              </a:xfrm>
              <a:prstGeom prst="rect">
                <a:avLst/>
              </a:prstGeom>
            </p:spPr>
          </p:pic>
        </p:grp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0109" y="1095302"/>
              <a:ext cx="1289811" cy="16937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7294" y="1135329"/>
              <a:ext cx="1393086" cy="191936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053F5D57-9A5A-C6E8-9673-DE7D4134837E}"/>
              </a:ext>
            </a:extLst>
          </p:cNvPr>
          <p:cNvSpPr txBox="1">
            <a:spLocks/>
          </p:cNvSpPr>
          <p:nvPr/>
        </p:nvSpPr>
        <p:spPr>
          <a:xfrm>
            <a:off x="443205" y="497591"/>
            <a:ext cx="10396882" cy="659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修改作品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9535C33D-CC83-80E1-3E32-E82F462E62B5}"/>
              </a:ext>
            </a:extLst>
          </p:cNvPr>
          <p:cNvSpPr/>
          <p:nvPr/>
        </p:nvSpPr>
        <p:spPr>
          <a:xfrm>
            <a:off x="9415645" y="1443194"/>
            <a:ext cx="2291017" cy="933061"/>
          </a:xfrm>
          <a:prstGeom prst="wedgeRoundRectCallout">
            <a:avLst>
              <a:gd name="adj1" fmla="val -97444"/>
              <a:gd name="adj2" fmla="val 1568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在作品列中，按［編輯］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AA7B49-DFED-939F-7B5B-D232E5EC6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38" y="1679052"/>
            <a:ext cx="9080326" cy="4926613"/>
          </a:xfrm>
          <a:prstGeom prst="rect">
            <a:avLst/>
          </a:prstGeom>
        </p:spPr>
      </p:pic>
      <p:pic>
        <p:nvPicPr>
          <p:cNvPr id="13" name="圖片 12" descr="一張含有 文字 的圖片&#10;&#10;自動產生的描述">
            <a:extLst>
              <a:ext uri="{FF2B5EF4-FFF2-40B4-BE49-F238E27FC236}">
                <a16:creationId xmlns:a16="http://schemas.microsoft.com/office/drawing/2014/main" id="{96CC52ED-AB8C-B0C6-C7FD-661EA143C1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36" y="2832080"/>
            <a:ext cx="8100762" cy="413801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61131AD0-649B-26E5-8528-6CC09EBDBA94}"/>
              </a:ext>
            </a:extLst>
          </p:cNvPr>
          <p:cNvSpPr/>
          <p:nvPr/>
        </p:nvSpPr>
        <p:spPr>
          <a:xfrm>
            <a:off x="3495174" y="4562383"/>
            <a:ext cx="2291017" cy="933061"/>
          </a:xfrm>
          <a:prstGeom prst="wedgeRoundRectCallout">
            <a:avLst>
              <a:gd name="adj1" fmla="val -38618"/>
              <a:gd name="adj2" fmla="val 1403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修改作品後按［儲存］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3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9722">
        <p159:morph option="byObject"/>
      </p:transition>
    </mc:Choice>
    <mc:Fallback xmlns="">
      <p:transition spd="slow" advTm="19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3478" x="6483350" y="5649913"/>
          <p14:tracePt t="13649" x="7183438" y="5710238"/>
          <p14:tracePt t="13654" x="7377113" y="5710238"/>
          <p14:tracePt t="13672" x="7750175" y="5740400"/>
          <p14:tracePt t="13683" x="7824788" y="5740400"/>
          <p14:tracePt t="13694" x="7854950" y="5754688"/>
          <p14:tracePt t="13706" x="7869238" y="5754688"/>
          <p14:tracePt t="13717" x="7899400" y="5768975"/>
          <p14:tracePt t="13729" x="7913688" y="5768975"/>
          <p14:tracePt t="13763" x="7913688" y="5784850"/>
          <p14:tracePt t="13772" x="7929563" y="5784850"/>
          <p14:tracePt t="13784" x="7929563" y="5815013"/>
          <p14:tracePt t="13794" x="7943850" y="5829300"/>
          <p14:tracePt t="13805" x="7974013" y="5829300"/>
          <p14:tracePt t="13816" x="7974013" y="5843588"/>
          <p14:tracePt t="13827" x="7988300" y="5843588"/>
          <p14:tracePt t="13861" x="8018463" y="5859463"/>
          <p14:tracePt t="13872" x="8093075" y="5903913"/>
          <p14:tracePt t="13886" x="8137525" y="5903913"/>
          <p14:tracePt t="13897" x="8272463" y="5964238"/>
          <p14:tracePt t="13909" x="8391525" y="5992813"/>
          <p14:tracePt t="13921" x="8435975" y="5992813"/>
          <p14:tracePt t="13944" x="8734425" y="6053138"/>
          <p14:tracePt t="13957" x="8897938" y="6083300"/>
          <p14:tracePt t="13973" x="9017000" y="6111875"/>
          <p14:tracePt t="13978" x="9107488" y="6127750"/>
          <p14:tracePt t="13988" x="9196388" y="6127750"/>
          <p14:tracePt t="13999" x="9285288" y="6142038"/>
          <p14:tracePt t="14011" x="9329738" y="6142038"/>
          <p14:tracePt t="14033" x="9345613" y="6157913"/>
          <p14:tracePt t="14045" x="9359900" y="6157913"/>
          <p14:tracePt t="14077" x="9390063" y="6157913"/>
          <p14:tracePt t="14102" x="9404350" y="6157913"/>
          <p14:tracePt t="14123" x="9420225" y="6202363"/>
          <p14:tracePt t="14134" x="9420225" y="6216650"/>
          <p14:tracePt t="14145" x="9420225" y="6232525"/>
          <p14:tracePt t="14167" x="9420225" y="6261100"/>
          <p14:tracePt t="14190" x="9420225" y="6276975"/>
          <p14:tracePt t="14212" x="9420225" y="6291263"/>
          <p14:tracePt t="14224" x="9420225" y="6307138"/>
          <p14:tracePt t="14235" x="9420225" y="6335713"/>
          <p14:tracePt t="14244" x="9390063" y="6351588"/>
          <p14:tracePt t="14256" x="9390063" y="6365875"/>
          <p14:tracePt t="14267" x="9375775" y="6380163"/>
          <p14:tracePt t="14278" x="9359900" y="6410325"/>
          <p14:tracePt t="14301" x="9315450" y="6426200"/>
          <p14:tracePt t="14314" x="9301163" y="6440488"/>
          <p14:tracePt t="14323" x="9285288" y="6440488"/>
          <p14:tracePt t="14334" x="9240838" y="6454775"/>
          <p14:tracePt t="14346" x="9196388" y="6484938"/>
          <p14:tracePt t="14357" x="9151938" y="6484938"/>
          <p14:tracePt t="14368" x="9121775" y="6500813"/>
          <p14:tracePt t="14391" x="8972550" y="6515100"/>
          <p14:tracePt t="14401" x="8928100" y="6515100"/>
          <p14:tracePt t="14413" x="8867775" y="6515100"/>
          <p14:tracePt t="14424" x="8823325" y="6515100"/>
          <p14:tracePt t="14437" x="8778875" y="6515100"/>
          <p14:tracePt t="14447" x="8748713" y="6515100"/>
          <p14:tracePt t="14458" x="8718550" y="6515100"/>
          <p14:tracePt t="14481" x="8689975" y="6515100"/>
          <p14:tracePt t="14491" x="8643938" y="6515100"/>
          <p14:tracePt t="14504" x="8629650" y="6484938"/>
          <p14:tracePt t="14515" x="8615363" y="6484938"/>
          <p14:tracePt t="14525" x="8599488" y="6470650"/>
          <p14:tracePt t="14549" x="8599488" y="6454775"/>
          <p14:tracePt t="14571" x="8570913" y="6410325"/>
          <p14:tracePt t="14582" x="8555038" y="6396038"/>
          <p14:tracePt t="14593" x="8540750" y="6380163"/>
          <p14:tracePt t="14603" x="8540750" y="6335713"/>
          <p14:tracePt t="14626" x="8540750" y="6321425"/>
          <p14:tracePt t="14638" x="8524875" y="6307138"/>
          <p14:tracePt t="14660" x="8524875" y="6291263"/>
          <p14:tracePt t="14672" x="8524875" y="6216650"/>
          <p14:tracePt t="14683" x="8585200" y="6111875"/>
          <p14:tracePt t="14694" x="8615363" y="6067425"/>
          <p14:tracePt t="14705" x="8643938" y="6037263"/>
          <p14:tracePt t="14717" x="8659813" y="6022975"/>
          <p14:tracePt t="14728" x="8674100" y="6008688"/>
          <p14:tracePt t="14751" x="8718550" y="5992813"/>
          <p14:tracePt t="14761" x="8748713" y="5992813"/>
          <p14:tracePt t="14773" x="8809038" y="5948363"/>
          <p14:tracePt t="14785" x="8839200" y="5948363"/>
          <p14:tracePt t="14795" x="8883650" y="5934075"/>
          <p14:tracePt t="14807" x="8942388" y="5918200"/>
          <p14:tracePt t="14817" x="9047163" y="5873750"/>
          <p14:tracePt t="14840" x="9107488" y="5859463"/>
          <p14:tracePt t="14841" x="9166225" y="5859463"/>
          <p14:tracePt t="14850" x="9196388" y="5843588"/>
          <p14:tracePt t="14862" x="9240838" y="5843588"/>
          <p14:tracePt t="14886" x="9285288" y="5843588"/>
          <p14:tracePt t="18542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368559" y="1399388"/>
            <a:ext cx="11427201" cy="4235194"/>
            <a:chOff x="1128706" y="-1149921"/>
            <a:chExt cx="9868755" cy="3116850"/>
          </a:xfrm>
        </p:grpSpPr>
        <p:grpSp>
          <p:nvGrpSpPr>
            <p:cNvPr id="12" name="群組 11"/>
            <p:cNvGrpSpPr/>
            <p:nvPr/>
          </p:nvGrpSpPr>
          <p:grpSpPr>
            <a:xfrm>
              <a:off x="1128706" y="-1149921"/>
              <a:ext cx="9868755" cy="3116850"/>
              <a:chOff x="971332" y="-1555727"/>
              <a:chExt cx="9868755" cy="3116850"/>
            </a:xfrm>
          </p:grpSpPr>
          <p:pic>
            <p:nvPicPr>
              <p:cNvPr id="15" name="圖片 14" descr="一張含有 文字 的圖片&#10;&#10;自動產生的描述">
                <a:extLst>
                  <a:ext uri="{FF2B5EF4-FFF2-40B4-BE49-F238E27FC236}">
                    <a16:creationId xmlns:a16="http://schemas.microsoft.com/office/drawing/2014/main" id="{FC06F550-6F63-8D31-E2C1-42583E361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332" y="-1555727"/>
                <a:ext cx="9868755" cy="3116850"/>
              </a:xfrm>
              <a:prstGeom prst="rect">
                <a:avLst/>
              </a:prstGeom>
              <a:ln w="38100" cap="sq">
                <a:solidFill>
                  <a:srgbClr val="0070C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9920" y="769034"/>
                <a:ext cx="1393086" cy="145366"/>
              </a:xfrm>
              <a:prstGeom prst="rect">
                <a:avLst/>
              </a:prstGeom>
            </p:spPr>
          </p:pic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0109" y="1095302"/>
              <a:ext cx="1289811" cy="16937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7294" y="1135329"/>
              <a:ext cx="1393086" cy="191936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參加比賽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606B6CAF-0B84-4447-AFFC-76FB94D7DA52}"/>
              </a:ext>
            </a:extLst>
          </p:cNvPr>
          <p:cNvSpPr/>
          <p:nvPr/>
        </p:nvSpPr>
        <p:spPr>
          <a:xfrm>
            <a:off x="9510960" y="2565623"/>
            <a:ext cx="2657519" cy="614342"/>
          </a:xfrm>
          <a:prstGeom prst="wedgeRoundRectCallout">
            <a:avLst>
              <a:gd name="adj1" fmla="val -46044"/>
              <a:gd name="adj2" fmla="val 24924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點選</a:t>
            </a:r>
            <a:r>
              <a:rPr lang="zh-TW" alt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參加比賽</a:t>
            </a:r>
            <a:r>
              <a:rPr lang="zh-TW" altLang="en-US" sz="2400" dirty="0">
                <a:latin typeface="+mn-ea"/>
              </a:rPr>
              <a:t>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012252" y="739983"/>
            <a:ext cx="6287836" cy="4234020"/>
            <a:chOff x="3761961" y="739983"/>
            <a:chExt cx="6287836" cy="423402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EE51E6A-CA0F-87A9-4EE9-16F258C9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961" y="739983"/>
              <a:ext cx="6287836" cy="4234020"/>
            </a:xfrm>
            <a:prstGeom prst="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2352" y="1235981"/>
              <a:ext cx="4848317" cy="3086005"/>
            </a:xfrm>
            <a:prstGeom prst="rect">
              <a:avLst/>
            </a:prstGeom>
          </p:spPr>
        </p:pic>
      </p:grp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D13E8519-AB84-F290-B988-915B1FB1B1AC}"/>
              </a:ext>
            </a:extLst>
          </p:cNvPr>
          <p:cNvSpPr/>
          <p:nvPr/>
        </p:nvSpPr>
        <p:spPr>
          <a:xfrm>
            <a:off x="7285598" y="5121123"/>
            <a:ext cx="2657519" cy="680396"/>
          </a:xfrm>
          <a:prstGeom prst="wedgeRoundRectCallout">
            <a:avLst>
              <a:gd name="adj1" fmla="val -62265"/>
              <a:gd name="adj2" fmla="val -169864"/>
              <a:gd name="adj3" fmla="val 16667"/>
            </a:avLst>
          </a:prstGeo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按</a:t>
            </a:r>
            <a:r>
              <a:rPr lang="en-US" altLang="zh-TW" sz="2400" dirty="0">
                <a:latin typeface="+mn-ea"/>
              </a:rPr>
              <a:t>[</a:t>
            </a:r>
            <a:r>
              <a:rPr lang="zh-TW" altLang="en-US" sz="2400" dirty="0">
                <a:latin typeface="+mn-ea"/>
              </a:rPr>
              <a:t>是</a:t>
            </a:r>
            <a:r>
              <a:rPr lang="en-US" altLang="zh-TW" sz="2400" dirty="0">
                <a:latin typeface="+mn-ea"/>
              </a:rPr>
              <a:t>]</a:t>
            </a:r>
            <a:r>
              <a:rPr lang="zh-TW" altLang="en-US" sz="2400" dirty="0">
                <a:latin typeface="+mn-ea"/>
              </a:rPr>
              <a:t>，確認參加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248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3086">
        <p159:morph option="byObject"/>
      </p:transition>
    </mc:Choice>
    <mc:Fallback xmlns="">
      <p:transition spd="slow" advTm="13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148667" y="1206518"/>
            <a:ext cx="9894666" cy="5651482"/>
            <a:chOff x="1148667" y="1206518"/>
            <a:chExt cx="9894666" cy="5651482"/>
          </a:xfrm>
        </p:grpSpPr>
        <p:grpSp>
          <p:nvGrpSpPr>
            <p:cNvPr id="3" name="群組 2"/>
            <p:cNvGrpSpPr/>
            <p:nvPr/>
          </p:nvGrpSpPr>
          <p:grpSpPr>
            <a:xfrm>
              <a:off x="1148667" y="1206518"/>
              <a:ext cx="9894666" cy="5651482"/>
              <a:chOff x="1148667" y="1206518"/>
              <a:chExt cx="9894666" cy="5651482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695918E0-1D4E-33ED-34F9-A803FB400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667" y="1206518"/>
                <a:ext cx="9894666" cy="5651482"/>
              </a:xfrm>
              <a:prstGeom prst="rect">
                <a:avLst/>
              </a:prstGeom>
            </p:spPr>
          </p:pic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2538" y="5682343"/>
                <a:ext cx="1325822" cy="199873"/>
              </a:xfrm>
              <a:prstGeom prst="rect">
                <a:avLst/>
              </a:prstGeom>
            </p:spPr>
          </p:pic>
        </p:grp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8200" y="2476122"/>
              <a:ext cx="9015313" cy="584363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258DC47A-7AC8-28AC-7E86-9FA6CC5A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49" y="317241"/>
            <a:ext cx="10058400" cy="75701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已完成參加比賽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5B0E03E-B5F5-46AE-3A88-FDA94931E052}"/>
              </a:ext>
            </a:extLst>
          </p:cNvPr>
          <p:cNvSpPr/>
          <p:nvPr/>
        </p:nvSpPr>
        <p:spPr>
          <a:xfrm>
            <a:off x="737118" y="5682343"/>
            <a:ext cx="4777274" cy="10450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636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5643">
        <p159:morph option="byObject"/>
      </p:transition>
    </mc:Choice>
    <mc:Fallback xmlns="">
      <p:transition spd="slow" advTm="5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390882" y="1074252"/>
            <a:ext cx="8455885" cy="5468586"/>
            <a:chOff x="3390882" y="1074252"/>
            <a:chExt cx="8455885" cy="5468586"/>
          </a:xfrm>
        </p:grpSpPr>
        <p:grpSp>
          <p:nvGrpSpPr>
            <p:cNvPr id="3" name="群組 2"/>
            <p:cNvGrpSpPr/>
            <p:nvPr/>
          </p:nvGrpSpPr>
          <p:grpSpPr>
            <a:xfrm>
              <a:off x="3390882" y="1074252"/>
              <a:ext cx="8455885" cy="5468586"/>
              <a:chOff x="3390882" y="1074252"/>
              <a:chExt cx="8455885" cy="546858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FB9963E-9E7D-49D8-824E-1113CBCCC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0882" y="1074252"/>
                <a:ext cx="8455885" cy="5468586"/>
              </a:xfrm>
              <a:prstGeom prst="rect">
                <a:avLst/>
              </a:prstGeom>
            </p:spPr>
          </p:pic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1936" y="5143786"/>
                <a:ext cx="991304" cy="149443"/>
              </a:xfrm>
              <a:prstGeom prst="rect">
                <a:avLst/>
              </a:prstGeom>
            </p:spPr>
          </p:pic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5264" y="2220308"/>
              <a:ext cx="7742098" cy="511317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258DC47A-7AC8-28AC-7E86-9FA6CC5A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49" y="317241"/>
            <a:ext cx="10058400" cy="75701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未符合參加條件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667F43FF-FD44-EC15-D91C-0F7958ABDCDC}"/>
              </a:ext>
            </a:extLst>
          </p:cNvPr>
          <p:cNvSpPr/>
          <p:nvPr/>
        </p:nvSpPr>
        <p:spPr>
          <a:xfrm>
            <a:off x="345233" y="2817845"/>
            <a:ext cx="3443825" cy="1446246"/>
          </a:xfrm>
          <a:prstGeom prst="wedgeRoundRectCallout">
            <a:avLst>
              <a:gd name="adj1" fmla="val 51300"/>
              <a:gd name="adj2" fmla="val 951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若字數不符或其他因素，未符合參加條件，則系統會拒絶作品參加比賽。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C4C796A6-8484-612D-A1E3-CE29ADF63921}"/>
              </a:ext>
            </a:extLst>
          </p:cNvPr>
          <p:cNvSpPr/>
          <p:nvPr/>
        </p:nvSpPr>
        <p:spPr>
          <a:xfrm>
            <a:off x="2556587" y="5218508"/>
            <a:ext cx="4777274" cy="13222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36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8348">
        <p159:morph option="byObject"/>
      </p:transition>
    </mc:Choice>
    <mc:Fallback xmlns="">
      <p:transition spd="slow" advTm="83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77A75-8C9F-481E-8E82-9FFCE381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參賽流程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2D78654-AE69-48CC-A9F4-0E8073F2C078}"/>
              </a:ext>
            </a:extLst>
          </p:cNvPr>
          <p:cNvGraphicFramePr/>
          <p:nvPr>
            <p:extLst/>
          </p:nvPr>
        </p:nvGraphicFramePr>
        <p:xfrm>
          <a:off x="1109317" y="1837765"/>
          <a:ext cx="8128000" cy="260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4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A44DE-5301-4E67-A275-84AAB40AC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9EA44DE-5301-4E67-A275-84AAB40AC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4ADEA-FC33-44EB-8471-4C3575F9E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64ADEA-FC33-44EB-8471-4C3575F9E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D7226C-2BA1-427A-9EBD-01894790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BD7226C-2BA1-427A-9EBD-018947903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4827C-53AB-48DB-8EF2-B496626D1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154827C-53AB-48DB-8EF2-B496626D1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FED6D3-6330-4080-8C6F-28D8FDE8D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EFED6D3-6330-4080-8C6F-28D8FDE8D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58DC47A-7AC8-28AC-7E86-9FA6CC5A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49" y="317241"/>
            <a:ext cx="10058400" cy="75701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取消參賽</a:t>
            </a: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4C534E4-4B8C-6768-6A9F-301EEB4DC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4" y="1610146"/>
            <a:ext cx="10706727" cy="363770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667F43FF-FD44-EC15-D91C-0F7958ABDCDC}"/>
              </a:ext>
            </a:extLst>
          </p:cNvPr>
          <p:cNvSpPr/>
          <p:nvPr/>
        </p:nvSpPr>
        <p:spPr>
          <a:xfrm>
            <a:off x="8174090" y="1184988"/>
            <a:ext cx="3359486" cy="1138335"/>
          </a:xfrm>
          <a:prstGeom prst="wedgeRoundRectCallout">
            <a:avLst>
              <a:gd name="adj1" fmla="val -3464"/>
              <a:gd name="adj2" fmla="val 1872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已參賽成品，可以按［取消參賽］，以取消參加比賽。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564" y="4067158"/>
            <a:ext cx="1407926" cy="1848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828" y="4108111"/>
            <a:ext cx="1643212" cy="213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11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2959">
        <p159:morph option="byObject"/>
      </p:transition>
    </mc:Choice>
    <mc:Fallback xmlns="">
      <p:transition spd="slow" advTm="2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參加比賽</a:t>
            </a:r>
          </a:p>
        </p:txBody>
      </p:sp>
    </p:spTree>
    <p:extLst>
      <p:ext uri="{BB962C8B-B14F-4D97-AF65-F5344CB8AC3E}">
        <p14:creationId xmlns:p14="http://schemas.microsoft.com/office/powerpoint/2010/main" val="371471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874">
        <p159:morph option="byObject"/>
      </p:transition>
    </mc:Choice>
    <mc:Fallback xmlns="">
      <p:transition spd="slow" advTm="1874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28F9E15-C56A-423B-ACF2-18470CA7B7A3}"/>
              </a:ext>
            </a:extLst>
          </p:cNvPr>
          <p:cNvSpPr txBox="1">
            <a:spLocks/>
          </p:cNvSpPr>
          <p:nvPr/>
        </p:nvSpPr>
        <p:spPr>
          <a:xfrm>
            <a:off x="685800" y="442813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ea typeface="華康中黑體" panose="02010609000101010101" pitchFamily="49" charset="-120"/>
              </a:rPr>
              <a:t>注意事項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0CA594F-0226-4D5C-A085-728D0F63F020}"/>
              </a:ext>
            </a:extLst>
          </p:cNvPr>
          <p:cNvSpPr/>
          <p:nvPr/>
        </p:nvSpPr>
        <p:spPr>
          <a:xfrm>
            <a:off x="821265" y="2008706"/>
            <a:ext cx="11023602" cy="170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每學期僅能投稿一篇作品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，每篇作品須為單一作者，不接受聯名投稿。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參賽作品限未曾在校外出版、發表或獲獎，如有違反上述情形，經查證屬實者，取消參賽或得獎資格。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參賽作品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不得抄襲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、模仿、改編、譯自外文、頂用他人名義參賽。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文章內容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不以任何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工具生成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53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5891">
        <p159:morph option="byObject"/>
      </p:transition>
    </mc:Choice>
    <mc:Fallback xmlns="">
      <p:transition spd="slow" advTm="5891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28F9E15-C56A-423B-ACF2-18470CA7B7A3}"/>
              </a:ext>
            </a:extLst>
          </p:cNvPr>
          <p:cNvSpPr txBox="1">
            <a:spLocks/>
          </p:cNvSpPr>
          <p:nvPr/>
        </p:nvSpPr>
        <p:spPr>
          <a:xfrm>
            <a:off x="685800" y="442813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ea typeface="華康中黑體" panose="02010609000101010101" pitchFamily="49" charset="-120"/>
              </a:rPr>
              <a:t>評分原則（閱讀心得）</a:t>
            </a: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72801B13-ED14-4F28-B465-D1CA27C8D42A}"/>
              </a:ext>
            </a:extLst>
          </p:cNvPr>
          <p:cNvGraphicFramePr/>
          <p:nvPr>
            <p:extLst/>
          </p:nvPr>
        </p:nvGraphicFramePr>
        <p:xfrm>
          <a:off x="3125755" y="1922107"/>
          <a:ext cx="6428792" cy="406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833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5891">
        <p159:morph option="byObject"/>
      </p:transition>
    </mc:Choice>
    <mc:Fallback xmlns="">
      <p:transition spd="slow" advTm="5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92F6BDA-ACDA-41D7-A461-0A34BA1A3C39}"/>
              </a:ext>
            </a:extLst>
          </p:cNvPr>
          <p:cNvSpPr txBox="1"/>
          <p:nvPr/>
        </p:nvSpPr>
        <p:spPr>
          <a:xfrm>
            <a:off x="494522" y="242595"/>
            <a:ext cx="2005677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5000"/>
              </a:lnSpc>
              <a:spcBef>
                <a:spcPct val="0"/>
              </a:spcBef>
              <a:buNone/>
              <a:defRPr sz="3600" b="0" spc="-50" baseline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評分原則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1E8EAD71-08E5-4CD7-A522-1C12B54BB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20697"/>
              </p:ext>
            </p:extLst>
          </p:nvPr>
        </p:nvGraphicFramePr>
        <p:xfrm>
          <a:off x="815651" y="905926"/>
          <a:ext cx="10810292" cy="55327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7600">
                  <a:extLst>
                    <a:ext uri="{9D8B030D-6E8A-4147-A177-3AD203B41FA5}">
                      <a16:colId xmlns:a16="http://schemas.microsoft.com/office/drawing/2014/main" val="1708685329"/>
                    </a:ext>
                  </a:extLst>
                </a:gridCol>
                <a:gridCol w="8202692">
                  <a:extLst>
                    <a:ext uri="{9D8B030D-6E8A-4147-A177-3AD203B41FA5}">
                      <a16:colId xmlns:a16="http://schemas.microsoft.com/office/drawing/2014/main" val="394237458"/>
                    </a:ext>
                  </a:extLst>
                </a:gridCol>
              </a:tblGrid>
              <a:tr h="5950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>
                          <a:solidFill>
                            <a:srgbClr val="000000">
                              <a:hueOff val="0"/>
                              <a:satOff val="0"/>
                              <a:lumOff val="0"/>
                              <a:alphaOff val="0"/>
                            </a:srgb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  <a:endParaRPr lang="zh-TW" altLang="en-US" sz="1800" kern="1200" dirty="0">
                        <a:solidFill>
                          <a:srgbClr val="000000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>
                          <a:solidFill>
                            <a:srgbClr val="000000">
                              <a:hueOff val="0"/>
                              <a:satOff val="0"/>
                              <a:lumOff val="0"/>
                              <a:alphaOff val="0"/>
                            </a:srgb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altLang="en-US" sz="1800" kern="1200" dirty="0">
                        <a:solidFill>
                          <a:srgbClr val="000000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172205"/>
                  </a:ext>
                </a:extLst>
              </a:tr>
              <a:tr h="11737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立意取材</a:t>
                      </a:r>
                      <a:endParaRPr lang="zh-TW" altLang="en-US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能精確選取書中書寫材料，連結自他生活經驗或事例，深刻表達內心情感、價值觀、想像力及創造力。</a:t>
                      </a:r>
                      <a:endParaRPr lang="en-US" altLang="zh-TW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能扣緊文本歸納分析，透闢表達個人觀點，生發議論。</a:t>
                      </a:r>
                      <a:endParaRPr lang="en-US" altLang="zh-TW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中心論點能突顯主旨，有說服力，議論及創作有獨到之處。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715031"/>
                  </a:ext>
                </a:extLst>
              </a:tr>
              <a:tr h="5950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結構組織</a:t>
                      </a:r>
                      <a:endParaRPr lang="zh-TW" altLang="en-US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文章結構嚴謹，脈絡分明，內容前後邏輯連貫，扣緊題旨。 </a:t>
                      </a:r>
                      <a:endParaRPr lang="en-US" altLang="zh-TW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深入辯證文本之本質與述及之現象，提出開放性且非常有深度的討論議題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572971"/>
                  </a:ext>
                </a:extLst>
              </a:tr>
              <a:tr h="595002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修辭、格式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能精確使用詞語及各種句型，使文句流暢。</a:t>
                      </a:r>
                      <a:endParaRPr lang="en-US" altLang="zh-TW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幾乎沒有錯字、標點符號、版面及格式運用上的錯誤。未違反比賽辦法及本規準之備註欄事項。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838237"/>
                  </a:ext>
                </a:extLst>
              </a:tr>
              <a:tr h="17897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altLang="en-US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作品標題及內容有校名科系及姓名等字樣，影響評審的公平性，</a:t>
                      </a:r>
                      <a:r>
                        <a:rPr lang="zh-TW" altLang="en-US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修辭與格式僅得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分。</a:t>
                      </a:r>
                      <a:endParaRPr lang="en-US" altLang="zh-TW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全篇段落開頭須整齊一致，段落之間空一行，標點符號依中英文書寫慣例輸入，不能混用，內容摘錄註明摘錄文字出處之頁碼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未註明頁碼，扣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buAutoNum type="arabicPeriod"/>
                      </a:pP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每次引用字數不得超過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字（不含標點符號），若超過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字視為格式不符，扣</a:t>
                      </a:r>
                      <a:r>
                        <a:rPr lang="en-US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分。</a:t>
                      </a:r>
                      <a:endParaRPr lang="zh-TW" altLang="en-US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44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622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9252">
        <p159:morph option="byObject"/>
      </p:transition>
    </mc:Choice>
    <mc:Fallback xmlns="">
      <p:transition spd="slow" advTm="19252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CC215-62FB-4EC4-8F03-5A6695AB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937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立意取材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906BC7AA-B646-46EB-BCB7-858F4E719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36003"/>
              </p:ext>
            </p:extLst>
          </p:nvPr>
        </p:nvGraphicFramePr>
        <p:xfrm>
          <a:off x="4536590" y="481143"/>
          <a:ext cx="7415924" cy="614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241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1113">
        <p159:morph option="byObject"/>
      </p:transition>
    </mc:Choice>
    <mc:Fallback xmlns="">
      <p:transition spd="slow" advTm="111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CC215-62FB-4EC4-8F03-5A6695AB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937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組織結構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906BC7AA-B646-46EB-BCB7-858F4E719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910760"/>
              </p:ext>
            </p:extLst>
          </p:nvPr>
        </p:nvGraphicFramePr>
        <p:xfrm>
          <a:off x="4536590" y="481143"/>
          <a:ext cx="6797675" cy="605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3710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8839">
        <p159:morph option="byObject"/>
      </p:transition>
    </mc:Choice>
    <mc:Fallback xmlns="">
      <p:transition spd="slow" advTm="8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CC215-62FB-4EC4-8F03-5A6695AB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937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修辭、格式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906BC7AA-B646-46EB-BCB7-858F4E719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333351"/>
              </p:ext>
            </p:extLst>
          </p:nvPr>
        </p:nvGraphicFramePr>
        <p:xfrm>
          <a:off x="4509158" y="252542"/>
          <a:ext cx="7322618" cy="616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2826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0342">
        <p159:morph option="byObject"/>
      </p:transition>
    </mc:Choice>
    <mc:Fallback xmlns="">
      <p:transition spd="slow" advTm="10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CC215-62FB-4EC4-8F03-5A6695AB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937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其他條件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8976335-7E2C-CB64-1CF0-B864F69B1272}"/>
              </a:ext>
            </a:extLst>
          </p:cNvPr>
          <p:cNvSpPr txBox="1"/>
          <p:nvPr/>
        </p:nvSpPr>
        <p:spPr>
          <a:xfrm>
            <a:off x="4361283" y="1596623"/>
            <a:ext cx="7373517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742950" indent="-742950">
              <a:spcBef>
                <a:spcPts val="1800"/>
              </a:spcBef>
              <a:buFont typeface="+mj-lt"/>
              <a:buAutoNum type="arabicPeriod"/>
              <a:defRPr sz="36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sz="2400" dirty="0"/>
              <a:t>作品標題及內容有校名科系及姓名等字樣，影響評審的公平性，</a:t>
            </a:r>
            <a:r>
              <a:rPr lang="zh-TW" altLang="en-US" sz="2400" dirty="0"/>
              <a:t>修辭與格式只得</a:t>
            </a:r>
            <a:r>
              <a:rPr lang="en-US" altLang="zh-TW" sz="2400" dirty="0"/>
              <a:t>1</a:t>
            </a:r>
            <a:r>
              <a:rPr lang="zh-TW" altLang="zh-TW" sz="2400" dirty="0"/>
              <a:t>分。</a:t>
            </a:r>
          </a:p>
          <a:p>
            <a:r>
              <a:rPr lang="zh-TW" altLang="zh-TW" sz="2400" dirty="0"/>
              <a:t>全篇段落開頭須整齊一致，段落之間空一行，標點符號依中英文書寫慣例輸入，不能混用，內容摘錄註明摘錄文字出處之頁碼</a:t>
            </a:r>
            <a:r>
              <a:rPr lang="en-US" altLang="zh-TW" sz="2400" dirty="0"/>
              <a:t>(</a:t>
            </a:r>
            <a:r>
              <a:rPr lang="zh-TW" altLang="zh-TW" sz="2400" dirty="0"/>
              <a:t>未註明頁碼，扣</a:t>
            </a:r>
            <a:r>
              <a:rPr lang="en-US" altLang="zh-TW" sz="2400" dirty="0"/>
              <a:t>1</a:t>
            </a:r>
            <a:r>
              <a:rPr lang="zh-TW" altLang="zh-TW" sz="2400" dirty="0"/>
              <a:t>分</a:t>
            </a:r>
            <a:r>
              <a:rPr lang="en-US" altLang="zh-TW" sz="2400" dirty="0"/>
              <a:t>)</a:t>
            </a:r>
            <a:r>
              <a:rPr lang="zh-TW" altLang="zh-TW" sz="2400" dirty="0"/>
              <a:t>。</a:t>
            </a:r>
          </a:p>
          <a:p>
            <a:r>
              <a:rPr lang="zh-TW" altLang="zh-TW" sz="2400" dirty="0"/>
              <a:t>每次引用字數不得超過</a:t>
            </a:r>
            <a:r>
              <a:rPr lang="en-US" altLang="zh-TW" sz="2400" dirty="0"/>
              <a:t>50</a:t>
            </a:r>
            <a:r>
              <a:rPr lang="zh-TW" altLang="zh-TW" sz="2400" dirty="0"/>
              <a:t>字（不含標點符號），若超過</a:t>
            </a:r>
            <a:r>
              <a:rPr lang="en-US" altLang="zh-TW" sz="2400" dirty="0"/>
              <a:t>50</a:t>
            </a:r>
            <a:r>
              <a:rPr lang="zh-TW" altLang="zh-TW" sz="2400" dirty="0"/>
              <a:t>字視為格式不符，扣</a:t>
            </a:r>
            <a:r>
              <a:rPr lang="en-US" altLang="zh-TW" sz="2400" dirty="0"/>
              <a:t>1</a:t>
            </a:r>
            <a:r>
              <a:rPr lang="zh-TW" altLang="zh-TW" sz="2400" dirty="0"/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317805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6722">
        <p159:morph option="byObject"/>
      </p:transition>
    </mc:Choice>
    <mc:Fallback xmlns="">
      <p:transition spd="slow" advTm="6722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74F2481A-A193-4088-A300-FACFED5CF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56" y="1159565"/>
            <a:ext cx="3428550" cy="4439055"/>
          </a:xfrm>
        </p:spPr>
        <p:txBody>
          <a:bodyPr anchor="ctr">
            <a:normAutofit/>
          </a:bodyPr>
          <a:lstStyle/>
          <a:p>
            <a:r>
              <a:rPr lang="zh-TW" altLang="en-US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不要抄襲，會被處分。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A12A42D-0280-48AE-87E7-D628832FF513}"/>
              </a:ext>
            </a:extLst>
          </p:cNvPr>
          <p:cNvSpPr/>
          <p:nvPr/>
        </p:nvSpPr>
        <p:spPr>
          <a:xfrm>
            <a:off x="5075262" y="1555516"/>
            <a:ext cx="6096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「內容摘錄」須註明文字出處之頁碼。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其他部分，引用資料請加「　」符號，且字數不得超過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字。</a:t>
            </a:r>
            <a:b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8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9854">
        <p159:morph option="byObject"/>
      </p:transition>
    </mc:Choice>
    <mc:Fallback xmlns="">
      <p:transition spd="slow" advTm="9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6"/>
            <a:ext cx="9099419" cy="2595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註冊及登入</a:t>
            </a:r>
          </a:p>
        </p:txBody>
      </p:sp>
    </p:spTree>
    <p:extLst>
      <p:ext uri="{BB962C8B-B14F-4D97-AF65-F5344CB8AC3E}">
        <p14:creationId xmlns:p14="http://schemas.microsoft.com/office/powerpoint/2010/main" val="40842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74F2481A-A193-4088-A300-FACFED5CF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zh-TW" altLang="en-US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不要抄襲，會被處分。</a:t>
            </a:r>
          </a:p>
        </p:txBody>
      </p:sp>
      <p:sp>
        <p:nvSpPr>
          <p:cNvPr id="10" name="副標題 8">
            <a:extLst>
              <a:ext uri="{FF2B5EF4-FFF2-40B4-BE49-F238E27FC236}">
                <a16:creationId xmlns:a16="http://schemas.microsoft.com/office/drawing/2014/main" id="{9E91B3E8-A12D-4231-BE2C-88476651C9AB}"/>
              </a:ext>
            </a:extLst>
          </p:cNvPr>
          <p:cNvSpPr txBox="1">
            <a:spLocks/>
          </p:cNvSpPr>
          <p:nvPr/>
        </p:nvSpPr>
        <p:spPr>
          <a:xfrm>
            <a:off x="1100051" y="1441766"/>
            <a:ext cx="9854088" cy="32379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記得要繳交「未抄襲切結書」，未能於期限內繳交者，將由學校刪除投稿作品。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12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5798">
        <p159:morph option="byObject"/>
      </p:transition>
    </mc:Choice>
    <mc:Fallback xmlns="">
      <p:transition spd="slow" advTm="5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閱讀心得作品可投稿至館藏服務平台</a:t>
            </a:r>
          </a:p>
        </p:txBody>
      </p:sp>
      <p:pic>
        <p:nvPicPr>
          <p:cNvPr id="3" name="圖片 2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11787D6E-CCF0-41AE-A4FC-4DB12468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4" y="1021551"/>
            <a:ext cx="10396882" cy="5487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687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565">
        <p159:morph option="byObject"/>
      </p:transition>
    </mc:Choice>
    <mc:Fallback xmlns="">
      <p:transition spd="slow" advTm="1565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4AEE8A-EBDB-46A0-B1F7-5C7232FF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144625"/>
            <a:ext cx="10396882" cy="1151965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館藏服務平台投稿方式</a:t>
            </a:r>
          </a:p>
        </p:txBody>
      </p:sp>
      <p:pic>
        <p:nvPicPr>
          <p:cNvPr id="7" name="圖片 6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7DC0D515-8CA4-4F71-808D-7B9307AA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817" y="1112414"/>
            <a:ext cx="8400953" cy="549713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AA855A36-FC0B-4826-BCD6-7976CF127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859" y="101509"/>
            <a:ext cx="7696867" cy="6508044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8FF05AF-CFA8-4EF7-8716-23F01952BF14}"/>
              </a:ext>
            </a:extLst>
          </p:cNvPr>
          <p:cNvSpPr txBox="1"/>
          <p:nvPr/>
        </p:nvSpPr>
        <p:spPr>
          <a:xfrm>
            <a:off x="536511" y="1436549"/>
            <a:ext cx="423291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登入系統。</a:t>
            </a: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查詢及選擇要投稿的書。</a:t>
            </a: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點選［撰寫心得］後，開始投稿。</a:t>
            </a: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優良作品期末贈送小禮物。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62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6190">
        <p159:morph option="byObject"/>
      </p:transition>
    </mc:Choice>
    <mc:Fallback xmlns="">
      <p:transition spd="slow" advTm="16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FA40E781-604D-4F53-8593-92A9B3377A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黑體" panose="02010609000101010101" pitchFamily="49" charset="-120"/>
              </a:rPr>
              <a:t>祝大家</a:t>
            </a:r>
            <a:br>
              <a:rPr lang="en-US" altLang="zh-TW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黑體" panose="02010609000101010101" pitchFamily="49" charset="-120"/>
              </a:rPr>
            </a:br>
            <a:r>
              <a:rPr lang="zh-TW" alt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黑體" panose="02010609000101010101" pitchFamily="49" charset="-120"/>
              </a:rPr>
              <a:t>投稿成功</a:t>
            </a:r>
            <a:br>
              <a:rPr lang="en-US" altLang="zh-TW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黑體" panose="02010609000101010101" pitchFamily="49" charset="-120"/>
              </a:rPr>
            </a:br>
            <a:r>
              <a:rPr lang="zh-TW" alt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黑體" panose="02010609000101010101" pitchFamily="49" charset="-120"/>
              </a:rPr>
              <a:t>榮獲佳績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07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3537">
        <p159:morph option="byObject"/>
      </p:transition>
    </mc:Choice>
    <mc:Fallback xmlns="">
      <p:transition spd="slow" advTm="13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1D900AB-DC11-41BD-B707-A0E59F6B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850849"/>
            <a:ext cx="12192000" cy="57521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FEEF9C-3960-427F-80C1-F82E6978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註冊及登入中學生網站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90A4984-0198-4FDE-8B76-F4AF77A226E1}"/>
              </a:ext>
            </a:extLst>
          </p:cNvPr>
          <p:cNvSpPr/>
          <p:nvPr/>
        </p:nvSpPr>
        <p:spPr>
          <a:xfrm>
            <a:off x="11077004" y="81700"/>
            <a:ext cx="1114996" cy="471222"/>
          </a:xfrm>
          <a:prstGeom prst="wedgeRoundRectCallout">
            <a:avLst>
              <a:gd name="adj1" fmla="val 23080"/>
              <a:gd name="adj2" fmla="val 1664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6A69C26E-8BC5-4475-895C-7E6278ABCECD}"/>
              </a:ext>
            </a:extLst>
          </p:cNvPr>
          <p:cNvSpPr/>
          <p:nvPr/>
        </p:nvSpPr>
        <p:spPr>
          <a:xfrm>
            <a:off x="9122810" y="1665406"/>
            <a:ext cx="2209393" cy="870879"/>
          </a:xfrm>
          <a:prstGeom prst="wedgeRoundRectCallout">
            <a:avLst>
              <a:gd name="adj1" fmla="val 51282"/>
              <a:gd name="adj2" fmla="val -935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若未曾於新版網頁註冊，請重新註冊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95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9186">
        <p159:morph option="byObject"/>
      </p:transition>
    </mc:Choice>
    <mc:Fallback xmlns="">
      <p:transition spd="slow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FB593956-D8F1-718F-9B4C-9CDFAFD7F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" y="1203830"/>
            <a:ext cx="4484650" cy="208987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註冊帳號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04CFD6CD-B841-425B-A470-F72CA9EEE751}"/>
              </a:ext>
            </a:extLst>
          </p:cNvPr>
          <p:cNvSpPr/>
          <p:nvPr/>
        </p:nvSpPr>
        <p:spPr>
          <a:xfrm>
            <a:off x="2085025" y="3813563"/>
            <a:ext cx="2114029" cy="885370"/>
          </a:xfrm>
          <a:prstGeom prst="wedgeRoundRectCallout">
            <a:avLst>
              <a:gd name="adj1" fmla="val 11809"/>
              <a:gd name="adj2" fmla="val -202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學校驗證碼：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383301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745EBA6-F962-6624-1B13-936A3691B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895" y="150148"/>
            <a:ext cx="6261135" cy="640745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03D47F0C-2744-46DD-BF4D-DDD5228CB69B}"/>
              </a:ext>
            </a:extLst>
          </p:cNvPr>
          <p:cNvSpPr/>
          <p:nvPr/>
        </p:nvSpPr>
        <p:spPr>
          <a:xfrm>
            <a:off x="2519265" y="5218792"/>
            <a:ext cx="3067130" cy="1051380"/>
          </a:xfrm>
          <a:prstGeom prst="wedgeRoundRectCallout">
            <a:avLst>
              <a:gd name="adj1" fmla="val 57418"/>
              <a:gd name="adj2" fmla="val -16254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輸入個人資料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按［確定］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33E7D661-AF90-4988-B97E-A51BF7E8F1E0}"/>
              </a:ext>
            </a:extLst>
          </p:cNvPr>
          <p:cNvSpPr/>
          <p:nvPr/>
        </p:nvSpPr>
        <p:spPr>
          <a:xfrm>
            <a:off x="9552202" y="109337"/>
            <a:ext cx="2479828" cy="659405"/>
          </a:xfrm>
          <a:prstGeom prst="wedgeRoundRectCallout">
            <a:avLst>
              <a:gd name="adj1" fmla="val -88278"/>
              <a:gd name="adj2" fmla="val 12060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確認學校名稱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1A01F286-FA81-2FB7-FEE7-C2199FCF49DD}"/>
              </a:ext>
            </a:extLst>
          </p:cNvPr>
          <p:cNvSpPr/>
          <p:nvPr/>
        </p:nvSpPr>
        <p:spPr>
          <a:xfrm>
            <a:off x="8370103" y="4164191"/>
            <a:ext cx="3473744" cy="1692082"/>
          </a:xfrm>
          <a:prstGeom prst="wedgeRoundRectCallout">
            <a:avLst>
              <a:gd name="adj1" fmla="val -55396"/>
              <a:gd name="adj2" fmla="val -106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個字以上，須含英文大小寫、數字及符號。如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Jm@12345678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38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23021">
        <p159:morph option="byObject"/>
      </p:transition>
    </mc:Choice>
    <mc:Fallback xmlns="">
      <p:transition spd="slow" advTm="23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47A247-F229-BA49-F634-0E288336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9828"/>
            <a:ext cx="10058400" cy="9450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使用者註冊驗證信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B14DCDC-CB83-B6A1-C6C5-6364294F4509}"/>
              </a:ext>
            </a:extLst>
          </p:cNvPr>
          <p:cNvSpPr/>
          <p:nvPr/>
        </p:nvSpPr>
        <p:spPr>
          <a:xfrm>
            <a:off x="793724" y="3847322"/>
            <a:ext cx="485191" cy="1679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9B6401D-D1B1-733D-77A2-8178D053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24" y="1933308"/>
            <a:ext cx="10370195" cy="4163929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3B418D12-9A93-A6F5-97DE-772FBE9B9080}"/>
              </a:ext>
            </a:extLst>
          </p:cNvPr>
          <p:cNvSpPr/>
          <p:nvPr/>
        </p:nvSpPr>
        <p:spPr>
          <a:xfrm>
            <a:off x="6839339" y="5747524"/>
            <a:ext cx="4737310" cy="678155"/>
          </a:xfrm>
          <a:prstGeom prst="wedgeRoundRectCallout">
            <a:avLst>
              <a:gd name="adj1" fmla="val -35721"/>
              <a:gd name="adj2" fmla="val -1480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回覆驗證信後，即完成註冊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2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7860">
        <p159:morph option="byObject"/>
      </p:transition>
    </mc:Choice>
    <mc:Fallback xmlns="">
      <p:transition spd="slow" advTm="78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291EAA4-C4F9-4F23-94A8-871D32AB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7" y="0"/>
            <a:ext cx="7988742" cy="6858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會員登入</a:t>
            </a: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13BBF7C6-C29C-4C7B-81C0-92FEC9E372FB}"/>
              </a:ext>
            </a:extLst>
          </p:cNvPr>
          <p:cNvSpPr/>
          <p:nvPr/>
        </p:nvSpPr>
        <p:spPr>
          <a:xfrm>
            <a:off x="8028223" y="4766881"/>
            <a:ext cx="3962117" cy="1506682"/>
          </a:xfrm>
          <a:prstGeom prst="wedgeRoundRectCallout">
            <a:avLst>
              <a:gd name="adj1" fmla="val -63651"/>
              <a:gd name="adj2" fmla="val -1061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輸入會員帳號（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Email)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、密碼及驗證碼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按［登入］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974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977">
        <p159:morph option="byObject"/>
      </p:transition>
    </mc:Choice>
    <mc:Fallback xmlns="">
      <p:transition spd="slow" advTm="4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992B0C-BBF2-49F1-A8B3-2A0482A41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473"/>
            <a:ext cx="12192000" cy="4387053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登入後結果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D1753C-D86E-190C-1513-40CAC779B337}"/>
              </a:ext>
            </a:extLst>
          </p:cNvPr>
          <p:cNvSpPr/>
          <p:nvPr/>
        </p:nvSpPr>
        <p:spPr>
          <a:xfrm>
            <a:off x="10581771" y="1408268"/>
            <a:ext cx="866898" cy="332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03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903">
        <p159:morph option="byObject"/>
      </p:transition>
    </mc:Choice>
    <mc:Fallback xmlns="">
      <p:transition spd="slow" advTm="90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33097-CF6C-498A-BE24-45D9D84E3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BFD6E4-D9A6-41EB-84A9-CB6E14AE4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54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2.8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4.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3|1.8|3.8|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6|1.2|1.5|1.7|1.4|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9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2.6|3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2.8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5|2.4|1.6|1.9|2.4|1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3.1|2.1|1.9"/>
</p:tagLst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1882</Words>
  <Application>Microsoft Office PowerPoint</Application>
  <PresentationFormat>寬螢幕</PresentationFormat>
  <Paragraphs>160</Paragraphs>
  <Slides>33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国画山水字体</vt:lpstr>
      <vt:lpstr>華康中特圓體</vt:lpstr>
      <vt:lpstr>華康中黑體</vt:lpstr>
      <vt:lpstr>微軟正黑體</vt:lpstr>
      <vt:lpstr>新細明體</vt:lpstr>
      <vt:lpstr>Arial</vt:lpstr>
      <vt:lpstr>Calibri</vt:lpstr>
      <vt:lpstr>Calibri Light</vt:lpstr>
      <vt:lpstr>回顧</vt:lpstr>
      <vt:lpstr>中學生網站 閱讀心得寫作比賽 注意事項</vt:lpstr>
      <vt:lpstr>參賽流程</vt:lpstr>
      <vt:lpstr>註冊及登入</vt:lpstr>
      <vt:lpstr>註冊及登入中學生網站</vt:lpstr>
      <vt:lpstr>註冊帳號</vt:lpstr>
      <vt:lpstr>使用者註冊驗證信</vt:lpstr>
      <vt:lpstr>會員登入</vt:lpstr>
      <vt:lpstr>登入後結果</vt:lpstr>
      <vt:lpstr>PowerPoint 簡報</vt:lpstr>
      <vt:lpstr>投稿（閱讀心得）</vt:lpstr>
      <vt:lpstr>上傳作品(一)</vt:lpstr>
      <vt:lpstr>上傳作品(二)</vt:lpstr>
      <vt:lpstr>上傳作品(三)</vt:lpstr>
      <vt:lpstr>內容段落</vt:lpstr>
      <vt:lpstr>PowerPoint 簡報</vt:lpstr>
      <vt:lpstr>PowerPoint 簡報</vt:lpstr>
      <vt:lpstr>參加比賽</vt:lpstr>
      <vt:lpstr>已完成參加比賽</vt:lpstr>
      <vt:lpstr>未符合參加條件</vt:lpstr>
      <vt:lpstr>取消參賽</vt:lpstr>
      <vt:lpstr>參加比賽</vt:lpstr>
      <vt:lpstr>PowerPoint 簡報</vt:lpstr>
      <vt:lpstr>PowerPoint 簡報</vt:lpstr>
      <vt:lpstr>PowerPoint 簡報</vt:lpstr>
      <vt:lpstr>立意取材</vt:lpstr>
      <vt:lpstr>組織結構</vt:lpstr>
      <vt:lpstr>修辭、格式</vt:lpstr>
      <vt:lpstr>其他條件</vt:lpstr>
      <vt:lpstr>PowerPoint 簡報</vt:lpstr>
      <vt:lpstr>PowerPoint 簡報</vt:lpstr>
      <vt:lpstr>閱讀心得作品可投稿至館藏服務平台</vt:lpstr>
      <vt:lpstr>館藏服務平台投稿方式</vt:lpstr>
      <vt:lpstr>祝大家 投稿成功 榮獲佳績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閱讀心得寫作比賽注意事項</dc:title>
  <dc:creator>粦輝 吳</dc:creator>
  <cp:lastModifiedBy>user</cp:lastModifiedBy>
  <cp:revision>67</cp:revision>
  <dcterms:created xsi:type="dcterms:W3CDTF">2019-09-05T11:28:45Z</dcterms:created>
  <dcterms:modified xsi:type="dcterms:W3CDTF">2024-09-12T00:21:23Z</dcterms:modified>
</cp:coreProperties>
</file>