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70" r:id="rId3"/>
    <p:sldId id="271" r:id="rId4"/>
    <p:sldId id="286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287" r:id="rId18"/>
    <p:sldId id="293" r:id="rId19"/>
    <p:sldId id="294" r:id="rId20"/>
    <p:sldId id="301" r:id="rId21"/>
    <p:sldId id="291" r:id="rId22"/>
    <p:sldId id="288" r:id="rId23"/>
    <p:sldId id="289" r:id="rId24"/>
    <p:sldId id="290" r:id="rId25"/>
    <p:sldId id="266" r:id="rId26"/>
    <p:sldId id="308" r:id="rId27"/>
    <p:sldId id="309" r:id="rId28"/>
    <p:sldId id="310" r:id="rId2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zh-TW" altLang="en-US" sz="2200" b="1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薦送受訓</a:t>
          </a:r>
          <a:endParaRPr lang="zh-TW" altLang="en-US" sz="2200" b="1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23A0DE4A-FE92-496E-B335-3433CEFB74E9}">
      <dgm:prSet phldrT="[Text]" custT="1"/>
      <dgm:spPr/>
      <dgm:t>
        <a:bodyPr rtlCol="0"/>
        <a:lstStyle/>
        <a:p>
          <a:pPr rtl="0"/>
          <a:r>
            <a:rPr lang="zh-TW" altLang="en-US" sz="24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每學期薦送</a:t>
          </a:r>
          <a:endParaRPr lang="zh-TW" altLang="en-US" sz="2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97AFB725-9839-43BA-B026-0DD6AA03AD9C}">
      <dgm:prSet phldrT="[Text]" custT="1"/>
      <dgm:spPr/>
      <dgm:t>
        <a:bodyPr rtlCol="0"/>
        <a:lstStyle/>
        <a:p>
          <a:pPr rtl="0"/>
          <a:r>
            <a:rPr lang="zh-TW" altLang="en-US" sz="24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依各科比例</a:t>
          </a:r>
          <a:endParaRPr lang="zh-TW" altLang="en-US" sz="2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C01022B-5039-457F-931E-79459E3C1DC4}" type="parTrans" cxnId="{97004F90-D1DB-4A84-A8AE-504DE1F07341}">
      <dgm:prSet/>
      <dgm:spPr/>
      <dgm:t>
        <a:bodyPr rtlCol="0"/>
        <a:lstStyle/>
        <a:p>
          <a:pPr rtl="0"/>
          <a:endParaRPr lang="en-US"/>
        </a:p>
      </dgm:t>
    </dgm:pt>
    <dgm:pt modelId="{D5C26250-A06D-4B41-BC14-92648809C21F}" type="sibTrans" cxnId="{97004F90-D1DB-4A84-A8AE-504DE1F07341}">
      <dgm:prSet/>
      <dgm:spPr/>
      <dgm:t>
        <a:bodyPr rtlCol="0"/>
        <a:lstStyle/>
        <a:p>
          <a:pPr rtl="0"/>
          <a:endParaRPr lang="en-US"/>
        </a:p>
      </dgm:t>
    </dgm:pt>
    <dgm:pt modelId="{CBCC21F5-552F-4D39-812E-6FCD4A366F58}">
      <dgm:prSet phldrT="[Text]" custT="1"/>
      <dgm:spPr/>
      <dgm:t>
        <a:bodyPr rtlCol="0"/>
        <a:lstStyle/>
        <a:p>
          <a:pPr rtl="0"/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導師優先</a:t>
          </a:r>
          <a:endParaRPr lang="zh-TW" altLang="en-US" sz="20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A973A1C-85F1-4969-A536-D29940229E2C}" type="parTrans" cxnId="{3C41F2E0-4620-40B4-9857-68872B278EFB}">
      <dgm:prSet/>
      <dgm:spPr/>
      <dgm:t>
        <a:bodyPr rtlCol="0"/>
        <a:lstStyle/>
        <a:p>
          <a:pPr rtl="0"/>
          <a:endParaRPr lang="en-US"/>
        </a:p>
      </dgm:t>
    </dgm:pt>
    <dgm:pt modelId="{3640B940-6901-481F-ADF7-6B77DEEED764}" type="sibTrans" cxnId="{3C41F2E0-4620-40B4-9857-68872B278EFB}">
      <dgm:prSet/>
      <dgm:spPr/>
      <dgm:t>
        <a:bodyPr rtlCol="0"/>
        <a:lstStyle/>
        <a:p>
          <a:pPr rtl="0"/>
          <a:endParaRPr lang="en-US"/>
        </a:p>
      </dgm:t>
    </dgm:pt>
    <dgm:pt modelId="{62831651-7C26-466C-BAA4-31EA8D14E47A}">
      <dgm:prSet phldrT="[Text]" custT="1"/>
      <dgm:spPr/>
      <dgm:t>
        <a:bodyPr rtlCol="0"/>
        <a:lstStyle/>
        <a:p>
          <a:pPr rtl="0"/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任課教師優先</a:t>
          </a:r>
          <a:endParaRPr lang="zh-TW" altLang="en-US" sz="20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F3EB6E4-07A5-4199-9C2F-8B91F53579FE}" type="par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0D19FA60-5F9C-420B-AD2F-A0656A7F0783}" type="sib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44B2544A-D122-4B95-A36C-B03D9E272B48}">
      <dgm:prSet phldrT="[Text]" custT="1"/>
      <dgm:spPr/>
      <dgm:t>
        <a:bodyPr rtlCol="0"/>
        <a:lstStyle/>
        <a:p>
          <a:pPr rtl="0"/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依人數分配</a:t>
          </a:r>
          <a:r>
            <a:rPr lang="en-US" altLang="zh-TW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(</a:t>
          </a:r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預計</a:t>
          </a:r>
          <a:r>
            <a:rPr lang="en-US" altLang="zh-TW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110</a:t>
          </a:r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學年實施</a:t>
          </a:r>
          <a:r>
            <a:rPr lang="en-US" altLang="zh-TW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)</a:t>
          </a:r>
          <a:endParaRPr lang="zh-TW" altLang="en-US" sz="20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EE40E78-C1B8-4A87-A668-53AD816CED24}" type="parTrans" cxnId="{F89EA6DF-D106-435E-9337-D23286A767A6}">
      <dgm:prSet/>
      <dgm:spPr/>
      <dgm:t>
        <a:bodyPr rtlCol="0"/>
        <a:lstStyle/>
        <a:p>
          <a:pPr rtl="0"/>
          <a:endParaRPr lang="en-US"/>
        </a:p>
      </dgm:t>
    </dgm:pt>
    <dgm:pt modelId="{F32DECE0-DC7F-4DCF-A10D-96A117A49197}" type="sibTrans" cxnId="{F89EA6DF-D106-435E-9337-D23286A767A6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zh-TW" altLang="en-US" sz="2200" b="1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成立各年段課諮師社群</a:t>
          </a:r>
          <a:endParaRPr lang="zh-TW" altLang="en-US" sz="2200" b="1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F3256203-D9D1-492A-B801-68C1A32486F0}">
      <dgm:prSet phldrT="[Text]" custT="1"/>
      <dgm:spPr/>
      <dgm:t>
        <a:bodyPr rtlCol="0"/>
        <a:lstStyle/>
        <a:p>
          <a:pPr rtl="0"/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定期共備</a:t>
          </a:r>
          <a:endParaRPr lang="zh-TW" altLang="en-US" sz="20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9A20291-2E30-4C14-BB7D-DC095A20ECB6}" type="par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6C9440D0-8847-40C0-98BC-2B5EA5745C3A}" type="sib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357008B7-F3FD-489F-A410-81C9A9EFE4DA}">
      <dgm:prSet phldrT="[Text]" custT="1"/>
      <dgm:spPr/>
      <dgm:t>
        <a:bodyPr rtlCol="0"/>
        <a:lstStyle/>
        <a:p>
          <a:pPr rtl="0"/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增能研習</a:t>
          </a:r>
          <a:endParaRPr lang="zh-TW" altLang="en-US" sz="20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D5EFE54-4C6D-4A88-939B-CE66C6668425}" type="par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87BC108C-4915-4A4B-8565-E4BD28BA3C35}" type="sib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E5E95E82-EF79-43CA-AA86-43B0E1CBCD3F}">
      <dgm:prSet phldrT="[Text]"/>
      <dgm:spPr/>
      <dgm:t>
        <a:bodyPr rtlCol="0"/>
        <a:lstStyle/>
        <a:p>
          <a:pPr rtl="0"/>
          <a:r>
            <a:rPr lang="zh-TW" altLang="en-US" sz="2600" b="1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工作任務</a:t>
          </a:r>
          <a:endParaRPr lang="zh-TW" altLang="en-US" sz="2600" b="1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37A7C994-CC74-44DD-8777-ED6736B35821}">
      <dgm:prSet phldrT="[Text]" custT="1"/>
      <dgm:spPr/>
      <dgm:t>
        <a:bodyPr rtlCol="0"/>
        <a:lstStyle/>
        <a:p>
          <a:pPr rtl="0"/>
          <a:r>
            <a:rPr lang="zh-TW" altLang="en-US" sz="2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期初相見歡</a:t>
          </a:r>
          <a:endParaRPr lang="zh-TW" altLang="en-US" sz="2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3F017E7-7E3C-4E2C-9CEF-B07099F38801}" type="parTrans" cxnId="{1C5CE732-A00F-4C06-A1A8-B209BC6B496D}">
      <dgm:prSet/>
      <dgm:spPr/>
      <dgm:t>
        <a:bodyPr rtlCol="0"/>
        <a:lstStyle/>
        <a:p>
          <a:pPr rtl="0"/>
          <a:endParaRPr lang="en-US"/>
        </a:p>
      </dgm:t>
    </dgm:pt>
    <dgm:pt modelId="{118572A4-3B5E-487E-8015-6A319369077F}" type="sibTrans" cxnId="{1C5CE732-A00F-4C06-A1A8-B209BC6B496D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 rtlCol="0"/>
        <a:lstStyle/>
        <a:p>
          <a:pPr rtl="0"/>
          <a:r>
            <a:rPr lang="zh-TW" altLang="en-US" sz="2200" b="1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配課完成後遴選新學年課諮師</a:t>
          </a:r>
          <a:endParaRPr lang="zh-TW" altLang="en-US" sz="2200" b="1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B1130D35-A7FB-4362-AD11-B888890D04F5}">
      <dgm:prSet phldrT="[Text]" custT="1"/>
      <dgm:spPr/>
      <dgm:t>
        <a:bodyPr rtlCol="0"/>
        <a:lstStyle/>
        <a:p>
          <a:pPr rtl="0"/>
          <a:r>
            <a:rPr lang="zh-TW" altLang="en-US" sz="20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編輯或修訂選課輔導手冊</a:t>
          </a:r>
          <a:endParaRPr lang="zh-TW" altLang="en-US" sz="20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C8F626C-9D81-484E-8F10-C2BF60278E27}" type="parTrans" cxnId="{D7542BB9-624E-4A53-A862-6E2070D6AD11}">
      <dgm:prSet/>
      <dgm:spPr/>
      <dgm:t>
        <a:bodyPr/>
        <a:lstStyle/>
        <a:p>
          <a:endParaRPr lang="zh-TW" altLang="en-US"/>
        </a:p>
      </dgm:t>
    </dgm:pt>
    <dgm:pt modelId="{11F9D2B2-E27C-4F82-BCB7-3FC98B474BEF}" type="sibTrans" cxnId="{D7542BB9-624E-4A53-A862-6E2070D6AD11}">
      <dgm:prSet/>
      <dgm:spPr/>
      <dgm:t>
        <a:bodyPr/>
        <a:lstStyle/>
        <a:p>
          <a:endParaRPr lang="zh-TW" altLang="en-US"/>
        </a:p>
      </dgm:t>
    </dgm:pt>
    <dgm:pt modelId="{D372A403-16A2-4C56-B73C-3D6FD68CC415}">
      <dgm:prSet phldrT="[Text]" custT="1"/>
      <dgm:spPr/>
      <dgm:t>
        <a:bodyPr rtlCol="0"/>
        <a:lstStyle/>
        <a:p>
          <a:pPr rtl="0"/>
          <a:r>
            <a:rPr lang="zh-TW" altLang="en-US" sz="2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團體諮詢</a:t>
          </a:r>
          <a:endParaRPr lang="zh-TW" altLang="en-US" sz="2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B5B4EC8-064A-43DD-ADAF-D13C840AD22F}" type="parTrans" cxnId="{DA149CB9-857D-4A4E-A62A-38A33C21BB2D}">
      <dgm:prSet/>
      <dgm:spPr/>
      <dgm:t>
        <a:bodyPr/>
        <a:lstStyle/>
        <a:p>
          <a:endParaRPr lang="zh-TW" altLang="en-US"/>
        </a:p>
      </dgm:t>
    </dgm:pt>
    <dgm:pt modelId="{D0068454-1230-42E5-A333-21D18052ABAE}" type="sibTrans" cxnId="{DA149CB9-857D-4A4E-A62A-38A33C21BB2D}">
      <dgm:prSet/>
      <dgm:spPr/>
      <dgm:t>
        <a:bodyPr/>
        <a:lstStyle/>
        <a:p>
          <a:endParaRPr lang="zh-TW" altLang="en-US"/>
        </a:p>
      </dgm:t>
    </dgm:pt>
    <dgm:pt modelId="{4790BEEA-D458-4FCD-AF3D-F11BE2F54179}">
      <dgm:prSet phldrT="[Text]" custT="1"/>
      <dgm:spPr/>
      <dgm:t>
        <a:bodyPr rtlCol="0"/>
        <a:lstStyle/>
        <a:p>
          <a:pPr rtl="0"/>
          <a:r>
            <a:rPr lang="zh-TW" altLang="en-US" sz="2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課諮師入班</a:t>
          </a:r>
          <a:endParaRPr lang="zh-TW" altLang="en-US" sz="2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8BC43F5-6FDB-49CD-8084-48D0D18A164B}" type="parTrans" cxnId="{2F681C1F-CACB-4F5B-9043-2386D79BE647}">
      <dgm:prSet/>
      <dgm:spPr/>
      <dgm:t>
        <a:bodyPr/>
        <a:lstStyle/>
        <a:p>
          <a:endParaRPr lang="zh-TW" altLang="en-US"/>
        </a:p>
      </dgm:t>
    </dgm:pt>
    <dgm:pt modelId="{F0F67519-1010-4109-AEDC-54532E633FA7}" type="sibTrans" cxnId="{2F681C1F-CACB-4F5B-9043-2386D79BE647}">
      <dgm:prSet/>
      <dgm:spPr/>
      <dgm:t>
        <a:bodyPr/>
        <a:lstStyle/>
        <a:p>
          <a:endParaRPr lang="zh-TW" altLang="en-US"/>
        </a:p>
      </dgm:t>
    </dgm:pt>
    <dgm:pt modelId="{0E4AEF00-CE56-4B75-9B23-AF2D24EFEC19}">
      <dgm:prSet phldrT="[Text]" custT="1"/>
      <dgm:spPr/>
      <dgm:t>
        <a:bodyPr rtlCol="0"/>
        <a:lstStyle/>
        <a:p>
          <a:pPr rtl="0"/>
          <a:r>
            <a:rPr lang="zh-TW" altLang="en-US" sz="2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個別諮詢</a:t>
          </a:r>
          <a:endParaRPr lang="zh-TW" altLang="en-US" sz="2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28FC52D-9E91-4BB8-9C91-F08A022B4F91}" type="parTrans" cxnId="{99325363-767D-4059-8843-E80B446BB1C0}">
      <dgm:prSet/>
      <dgm:spPr/>
      <dgm:t>
        <a:bodyPr/>
        <a:lstStyle/>
        <a:p>
          <a:endParaRPr lang="zh-TW" altLang="en-US"/>
        </a:p>
      </dgm:t>
    </dgm:pt>
    <dgm:pt modelId="{BF1E9483-99A1-4D83-A752-B1DB46B1DD1D}" type="sibTrans" cxnId="{99325363-767D-4059-8843-E80B446BB1C0}">
      <dgm:prSet/>
      <dgm:spPr/>
      <dgm:t>
        <a:bodyPr/>
        <a:lstStyle/>
        <a:p>
          <a:endParaRPr lang="zh-TW" alt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3B50A2DD-8777-42C9-93E1-40A37E404C87}" type="presOf" srcId="{44B2544A-D122-4B95-A36C-B03D9E272B48}" destId="{DAD9059A-916A-4916-A2A8-B42491568DD3}" srcOrd="0" destOrd="3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D7542BB9-624E-4A53-A862-6E2070D6AD11}" srcId="{6D0E5D9F-7263-4526-A227-51301233F549}" destId="{B1130D35-A7FB-4362-AD11-B888890D04F5}" srcOrd="2" destOrd="0" parTransId="{5C8F626C-9D81-484E-8F10-C2BF60278E27}" sibTransId="{11F9D2B2-E27C-4F82-BCB7-3FC98B474BEF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B465ED69-D890-4208-897A-518171ABC0DA}" type="presOf" srcId="{4790BEEA-D458-4FCD-AF3D-F11BE2F54179}" destId="{86146B22-5360-4D1B-AC91-3378F10134EE}" srcOrd="0" destOrd="3" presId="urn:microsoft.com/office/officeart/2005/8/layout/hList6"/>
    <dgm:cxn modelId="{DA149CB9-857D-4A4E-A62A-38A33C21BB2D}" srcId="{E5E95E82-EF79-43CA-AA86-43B0E1CBCD3F}" destId="{D372A403-16A2-4C56-B73C-3D6FD68CC415}" srcOrd="1" destOrd="0" parTransId="{FB5B4EC8-064A-43DD-ADAF-D13C840AD22F}" sibTransId="{D0068454-1230-42E5-A333-21D18052ABAE}"/>
    <dgm:cxn modelId="{BC8A91E1-D849-418B-A9B7-2A88B23E99C5}" type="presOf" srcId="{D372A403-16A2-4C56-B73C-3D6FD68CC415}" destId="{86146B22-5360-4D1B-AC91-3378F10134EE}" srcOrd="0" destOrd="2" presId="urn:microsoft.com/office/officeart/2005/8/layout/hList6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2F681C1F-CACB-4F5B-9043-2386D79BE647}" srcId="{E5E95E82-EF79-43CA-AA86-43B0E1CBCD3F}" destId="{4790BEEA-D458-4FCD-AF3D-F11BE2F54179}" srcOrd="2" destOrd="0" parTransId="{18BC43F5-6FDB-49CD-8084-48D0D18A164B}" sibTransId="{F0F67519-1010-4109-AEDC-54532E633FA7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9F808D1E-F333-4E5A-AEFC-7ADAF9930FFF}" type="presOf" srcId="{B1130D35-A7FB-4362-AD11-B888890D04F5}" destId="{25A33852-3C4B-4406-8856-3A4D6201948C}" srcOrd="0" destOrd="3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729DA21F-0A99-4CC3-ACFF-2A00EDCAA358}" type="presOf" srcId="{37A7C994-CC74-44DD-8777-ED6736B35821}" destId="{86146B22-5360-4D1B-AC91-3378F10134EE}" srcOrd="0" destOrd="1" presId="urn:microsoft.com/office/officeart/2005/8/layout/hList6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99325363-767D-4059-8843-E80B446BB1C0}" srcId="{E5E95E82-EF79-43CA-AA86-43B0E1CBCD3F}" destId="{0E4AEF00-CE56-4B75-9B23-AF2D24EFEC19}" srcOrd="3" destOrd="0" parTransId="{C28FC52D-9E91-4BB8-9C91-F08A022B4F91}" sibTransId="{BF1E9483-99A1-4D83-A752-B1DB46B1DD1D}"/>
    <dgm:cxn modelId="{1C5CE732-A00F-4C06-A1A8-B209BC6B496D}" srcId="{E5E95E82-EF79-43CA-AA86-43B0E1CBCD3F}" destId="{37A7C994-CC74-44DD-8777-ED6736B35821}" srcOrd="0" destOrd="0" parTransId="{03F017E7-7E3C-4E2C-9CEF-B07099F38801}" sibTransId="{118572A4-3B5E-487E-8015-6A319369077F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78E6E9EF-7BAC-4D50-9096-F3F0F6425482}" type="presOf" srcId="{0E4AEF00-CE56-4B75-9B23-AF2D24EFEC19}" destId="{86146B22-5360-4D1B-AC91-3378F10134EE}" srcOrd="0" destOrd="4" presId="urn:microsoft.com/office/officeart/2005/8/layout/hList6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62FEB-220A-4999-B73C-12E51BD05B01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3F08CC2-AAE0-4971-9429-3C492C3ADEBF}">
      <dgm:prSet phldrT="[文字]" custT="1"/>
      <dgm:spPr/>
      <dgm:t>
        <a:bodyPr/>
        <a:lstStyle/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部定必修</a:t>
          </a:r>
          <a:r>
            <a: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54</a:t>
          </a:r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gm:t>
    </dgm:pt>
    <dgm:pt modelId="{FF4D3579-8705-498A-934F-3F269AE09313}" type="parTrans" cxnId="{2876A8B0-601A-4FB3-B0C7-03C44890EBA9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10684F-FC23-4582-9140-FAEBF8CD00E2}" type="sibTrans" cxnId="{2876A8B0-601A-4FB3-B0C7-03C44890EBA9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09A2C2-C247-4508-B9B6-A0653D50DD51}">
      <dgm:prSet phldrT="[文字]" custT="1"/>
      <dgm:spPr/>
      <dgm:t>
        <a:bodyPr/>
        <a:lstStyle/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校訂必修</a:t>
          </a:r>
          <a:r>
            <a: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gm:t>
    </dgm:pt>
    <dgm:pt modelId="{B01580FD-F0BA-4842-B0E5-2C6F1BDB10BA}" type="parTrans" cxnId="{17A04F5C-52C5-423A-A57C-08003D3CF730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7C7F2C-849E-4579-8654-7F3F6E1E75A0}" type="sibTrans" cxnId="{17A04F5C-52C5-423A-A57C-08003D3CF730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8EB509-DF95-4481-9291-EF9AEADCA407}">
      <dgm:prSet phldrT="[文字]" custT="1"/>
      <dgm:spPr/>
      <dgm:t>
        <a:bodyPr/>
        <a:lstStyle/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多元選修</a:t>
          </a:r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每學期</a:t>
          </a:r>
          <a:r>
            <a: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門</a:t>
          </a:r>
        </a:p>
      </dgm:t>
    </dgm:pt>
    <dgm:pt modelId="{E2B14C43-03A7-4F9C-88EB-5582B4EDA838}" type="parTrans" cxnId="{BC7CA07C-C506-4D24-891B-2BDC2B3FBA18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525A30-EEFA-4AD9-BAE4-CF03A99DFA78}" type="sibTrans" cxnId="{BC7CA07C-C506-4D24-891B-2BDC2B3FBA18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413853-0475-4858-A189-CE0E030A01D1}">
      <dgm:prSet phldrT="[文字]" custT="1"/>
      <dgm:spPr/>
      <dgm:t>
        <a:bodyPr/>
        <a:lstStyle/>
        <a:p>
          <a:endParaRPr lang="en-US" altLang="zh-TW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彈性學習</a:t>
          </a:r>
          <a:endParaRPr lang="en-US" altLang="zh-TW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9A81E7-C47A-4239-85F5-B9AE2536694D}" type="parTrans" cxnId="{AF70B348-C241-464D-B7A1-CB5A024D79B1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9F7426-86C5-47C3-8565-7EA1E02D2226}" type="sibTrans" cxnId="{AF70B348-C241-464D-B7A1-CB5A024D79B1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87D422-00E0-4FCF-96DB-A2B4A5D81B49}">
      <dgm:prSet phldrT="[文字]" custT="1"/>
      <dgm:spPr/>
      <dgm:t>
        <a:bodyPr/>
        <a:lstStyle/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團體活動</a:t>
          </a:r>
          <a:r>
            <a: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社團</a:t>
          </a:r>
          <a:r>
            <a: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899DEC-2AB9-4FE0-9F05-E2BB96EC3FD4}" type="parTrans" cxnId="{77F3FEDD-D8C6-46A7-9AA1-9FDA03A396CD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9720AD-578F-4B0E-A5A0-8DC0307E3DFA}" type="sibTrans" cxnId="{77F3FEDD-D8C6-46A7-9AA1-9FDA03A396CD}">
      <dgm:prSet/>
      <dgm:spPr/>
      <dgm:t>
        <a:bodyPr/>
        <a:lstStyle/>
        <a:p>
          <a:endParaRPr lang="zh-TW" altLang="en-US" sz="28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EDEB-EE2A-47C1-9D7F-F18A2744B0CC}" type="pres">
      <dgm:prSet presAssocID="{05F62FEB-220A-4999-B73C-12E51BD05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9CEF80-2CB2-4FD2-B5E1-0B43F741661F}" type="pres">
      <dgm:prSet presAssocID="{E3F08CC2-AAE0-4971-9429-3C492C3ADEBF}" presName="node" presStyleLbl="node1" presStyleIdx="0" presStyleCnt="5" custScaleX="116187" custRadScaleRad="916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53702D-EB9D-4659-8AFA-7C64853D5533}" type="pres">
      <dgm:prSet presAssocID="{E3F08CC2-AAE0-4971-9429-3C492C3ADEBF}" presName="spNode" presStyleCnt="0"/>
      <dgm:spPr/>
    </dgm:pt>
    <dgm:pt modelId="{5E05208B-052D-4078-B182-B4D69B044B7F}" type="pres">
      <dgm:prSet presAssocID="{6F10684F-FC23-4582-9140-FAEBF8CD00E2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F536AE1-2E3B-4F9C-8FCE-2ADA26EFEECF}" type="pres">
      <dgm:prSet presAssocID="{2B09A2C2-C247-4508-B9B6-A0653D50DD51}" presName="node" presStyleLbl="node1" presStyleIdx="1" presStyleCnt="5" custScaleX="113192" custRadScaleRad="87526" custRadScaleInc="144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77C19-712F-4C2C-9E1F-FE95DAAF3A75}" type="pres">
      <dgm:prSet presAssocID="{2B09A2C2-C247-4508-B9B6-A0653D50DD51}" presName="spNode" presStyleCnt="0"/>
      <dgm:spPr/>
    </dgm:pt>
    <dgm:pt modelId="{24B3DCF0-AD66-48DD-AA58-7B2EA62926E7}" type="pres">
      <dgm:prSet presAssocID="{AA7C7F2C-849E-4579-8654-7F3F6E1E75A0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80CB730-A6AF-4459-8E72-C8931D7B19C9}" type="pres">
      <dgm:prSet presAssocID="{FD8EB509-DF95-4481-9291-EF9AEADCA407}" presName="node" presStyleLbl="node1" presStyleIdx="2" presStyleCnt="5" custScaleX="107628" custRadScaleRad="92912" custRadScaleInc="-135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47B39F-6A90-4B2D-AE10-4B5F19AE68B7}" type="pres">
      <dgm:prSet presAssocID="{FD8EB509-DF95-4481-9291-EF9AEADCA407}" presName="spNode" presStyleCnt="0"/>
      <dgm:spPr/>
    </dgm:pt>
    <dgm:pt modelId="{6AE213E3-9D3E-4A48-ABEF-C988053A9E8F}" type="pres">
      <dgm:prSet presAssocID="{63525A30-EEFA-4AD9-BAE4-CF03A99DFA78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AD5C907A-115D-4BC3-96CF-6F7A59237773}" type="pres">
      <dgm:prSet presAssocID="{BA413853-0475-4858-A189-CE0E030A01D1}" presName="node" presStyleLbl="node1" presStyleIdx="3" presStyleCnt="5" custScaleX="101545" custRadScaleRad="89975" custRadScaleInc="199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D6A68E-7A96-4EEE-884B-83D885BF86F4}" type="pres">
      <dgm:prSet presAssocID="{BA413853-0475-4858-A189-CE0E030A01D1}" presName="spNode" presStyleCnt="0"/>
      <dgm:spPr/>
    </dgm:pt>
    <dgm:pt modelId="{4B0E9FF3-0CE9-46AA-927C-90C6CB75E95A}" type="pres">
      <dgm:prSet presAssocID="{5B9F7426-86C5-47C3-8565-7EA1E02D222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74B60EA7-FA18-4685-8E3A-07DCDCC94C19}" type="pres">
      <dgm:prSet presAssocID="{2687D422-00E0-4FCF-96DB-A2B4A5D81B49}" presName="node" presStyleLbl="node1" presStyleIdx="4" presStyleCnt="5" custScaleX="107110" custRadScaleRad="92300" custRadScaleInc="-393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895BC7-CEAA-4525-896C-7E4E68099B97}" type="pres">
      <dgm:prSet presAssocID="{2687D422-00E0-4FCF-96DB-A2B4A5D81B49}" presName="spNode" presStyleCnt="0"/>
      <dgm:spPr/>
    </dgm:pt>
    <dgm:pt modelId="{274CBA65-FF34-4A54-959A-7E744DEEA937}" type="pres">
      <dgm:prSet presAssocID="{E69720AD-578F-4B0E-A5A0-8DC0307E3DFA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BC7CA07C-C506-4D24-891B-2BDC2B3FBA18}" srcId="{05F62FEB-220A-4999-B73C-12E51BD05B01}" destId="{FD8EB509-DF95-4481-9291-EF9AEADCA407}" srcOrd="2" destOrd="0" parTransId="{E2B14C43-03A7-4F9C-88EB-5582B4EDA838}" sibTransId="{63525A30-EEFA-4AD9-BAE4-CF03A99DFA78}"/>
    <dgm:cxn modelId="{BCCBAB05-8ECA-4B7D-ACFC-8814B93D5B59}" type="presOf" srcId="{FD8EB509-DF95-4481-9291-EF9AEADCA407}" destId="{880CB730-A6AF-4459-8E72-C8931D7B19C9}" srcOrd="0" destOrd="0" presId="urn:microsoft.com/office/officeart/2005/8/layout/cycle6"/>
    <dgm:cxn modelId="{17A04F5C-52C5-423A-A57C-08003D3CF730}" srcId="{05F62FEB-220A-4999-B73C-12E51BD05B01}" destId="{2B09A2C2-C247-4508-B9B6-A0653D50DD51}" srcOrd="1" destOrd="0" parTransId="{B01580FD-F0BA-4842-B0E5-2C6F1BDB10BA}" sibTransId="{AA7C7F2C-849E-4579-8654-7F3F6E1E75A0}"/>
    <dgm:cxn modelId="{14EE3027-3E93-4054-99CD-4052BB787A1A}" type="presOf" srcId="{63525A30-EEFA-4AD9-BAE4-CF03A99DFA78}" destId="{6AE213E3-9D3E-4A48-ABEF-C988053A9E8F}" srcOrd="0" destOrd="0" presId="urn:microsoft.com/office/officeart/2005/8/layout/cycle6"/>
    <dgm:cxn modelId="{0D83C267-C0A3-4899-9EBC-423C60C391C4}" type="presOf" srcId="{6F10684F-FC23-4582-9140-FAEBF8CD00E2}" destId="{5E05208B-052D-4078-B182-B4D69B044B7F}" srcOrd="0" destOrd="0" presId="urn:microsoft.com/office/officeart/2005/8/layout/cycle6"/>
    <dgm:cxn modelId="{D90DC6C2-E0F5-47FF-93C4-E31A01DE5F94}" type="presOf" srcId="{2B09A2C2-C247-4508-B9B6-A0653D50DD51}" destId="{2F536AE1-2E3B-4F9C-8FCE-2ADA26EFEECF}" srcOrd="0" destOrd="0" presId="urn:microsoft.com/office/officeart/2005/8/layout/cycle6"/>
    <dgm:cxn modelId="{AF70B348-C241-464D-B7A1-CB5A024D79B1}" srcId="{05F62FEB-220A-4999-B73C-12E51BD05B01}" destId="{BA413853-0475-4858-A189-CE0E030A01D1}" srcOrd="3" destOrd="0" parTransId="{FA9A81E7-C47A-4239-85F5-B9AE2536694D}" sibTransId="{5B9F7426-86C5-47C3-8565-7EA1E02D2226}"/>
    <dgm:cxn modelId="{CE754C62-818F-413F-90BF-3D444FC1386C}" type="presOf" srcId="{5B9F7426-86C5-47C3-8565-7EA1E02D2226}" destId="{4B0E9FF3-0CE9-46AA-927C-90C6CB75E95A}" srcOrd="0" destOrd="0" presId="urn:microsoft.com/office/officeart/2005/8/layout/cycle6"/>
    <dgm:cxn modelId="{C251A71E-5D0B-40B9-B485-5CECC33AF3EE}" type="presOf" srcId="{BA413853-0475-4858-A189-CE0E030A01D1}" destId="{AD5C907A-115D-4BC3-96CF-6F7A59237773}" srcOrd="0" destOrd="0" presId="urn:microsoft.com/office/officeart/2005/8/layout/cycle6"/>
    <dgm:cxn modelId="{D38C75E0-BA16-4675-A55B-C16C569213E6}" type="presOf" srcId="{E3F08CC2-AAE0-4971-9429-3C492C3ADEBF}" destId="{C39CEF80-2CB2-4FD2-B5E1-0B43F741661F}" srcOrd="0" destOrd="0" presId="urn:microsoft.com/office/officeart/2005/8/layout/cycle6"/>
    <dgm:cxn modelId="{F539608F-0CDB-4BBC-B47D-E3A0517673C6}" type="presOf" srcId="{AA7C7F2C-849E-4579-8654-7F3F6E1E75A0}" destId="{24B3DCF0-AD66-48DD-AA58-7B2EA62926E7}" srcOrd="0" destOrd="0" presId="urn:microsoft.com/office/officeart/2005/8/layout/cycle6"/>
    <dgm:cxn modelId="{DF553A54-2D71-4C8F-8FEB-F0E2C53566EF}" type="presOf" srcId="{05F62FEB-220A-4999-B73C-12E51BD05B01}" destId="{A130EDEB-EE2A-47C1-9D7F-F18A2744B0CC}" srcOrd="0" destOrd="0" presId="urn:microsoft.com/office/officeart/2005/8/layout/cycle6"/>
    <dgm:cxn modelId="{F33D183A-F9E2-4573-A692-CB46BEDB5490}" type="presOf" srcId="{E69720AD-578F-4B0E-A5A0-8DC0307E3DFA}" destId="{274CBA65-FF34-4A54-959A-7E744DEEA937}" srcOrd="0" destOrd="0" presId="urn:microsoft.com/office/officeart/2005/8/layout/cycle6"/>
    <dgm:cxn modelId="{9564E6D2-D4C4-4692-B87F-F6F50C3DFC7D}" type="presOf" srcId="{2687D422-00E0-4FCF-96DB-A2B4A5D81B49}" destId="{74B60EA7-FA18-4685-8E3A-07DCDCC94C19}" srcOrd="0" destOrd="0" presId="urn:microsoft.com/office/officeart/2005/8/layout/cycle6"/>
    <dgm:cxn modelId="{77F3FEDD-D8C6-46A7-9AA1-9FDA03A396CD}" srcId="{05F62FEB-220A-4999-B73C-12E51BD05B01}" destId="{2687D422-00E0-4FCF-96DB-A2B4A5D81B49}" srcOrd="4" destOrd="0" parTransId="{07899DEC-2AB9-4FE0-9F05-E2BB96EC3FD4}" sibTransId="{E69720AD-578F-4B0E-A5A0-8DC0307E3DFA}"/>
    <dgm:cxn modelId="{2876A8B0-601A-4FB3-B0C7-03C44890EBA9}" srcId="{05F62FEB-220A-4999-B73C-12E51BD05B01}" destId="{E3F08CC2-AAE0-4971-9429-3C492C3ADEBF}" srcOrd="0" destOrd="0" parTransId="{FF4D3579-8705-498A-934F-3F269AE09313}" sibTransId="{6F10684F-FC23-4582-9140-FAEBF8CD00E2}"/>
    <dgm:cxn modelId="{D1F817FD-44DD-46AD-A296-098A6F26E27E}" type="presParOf" srcId="{A130EDEB-EE2A-47C1-9D7F-F18A2744B0CC}" destId="{C39CEF80-2CB2-4FD2-B5E1-0B43F741661F}" srcOrd="0" destOrd="0" presId="urn:microsoft.com/office/officeart/2005/8/layout/cycle6"/>
    <dgm:cxn modelId="{1D3FA7B1-E007-479F-97A8-271F1EE57AD8}" type="presParOf" srcId="{A130EDEB-EE2A-47C1-9D7F-F18A2744B0CC}" destId="{D053702D-EB9D-4659-8AFA-7C64853D5533}" srcOrd="1" destOrd="0" presId="urn:microsoft.com/office/officeart/2005/8/layout/cycle6"/>
    <dgm:cxn modelId="{001EA605-5626-490E-A914-D37BF8445A62}" type="presParOf" srcId="{A130EDEB-EE2A-47C1-9D7F-F18A2744B0CC}" destId="{5E05208B-052D-4078-B182-B4D69B044B7F}" srcOrd="2" destOrd="0" presId="urn:microsoft.com/office/officeart/2005/8/layout/cycle6"/>
    <dgm:cxn modelId="{15A8CC84-0E1F-4302-98D4-44F21A0AC2ED}" type="presParOf" srcId="{A130EDEB-EE2A-47C1-9D7F-F18A2744B0CC}" destId="{2F536AE1-2E3B-4F9C-8FCE-2ADA26EFEECF}" srcOrd="3" destOrd="0" presId="urn:microsoft.com/office/officeart/2005/8/layout/cycle6"/>
    <dgm:cxn modelId="{38920D1C-1416-4638-9FA8-5B4A2B6AE112}" type="presParOf" srcId="{A130EDEB-EE2A-47C1-9D7F-F18A2744B0CC}" destId="{B8A77C19-712F-4C2C-9E1F-FE95DAAF3A75}" srcOrd="4" destOrd="0" presId="urn:microsoft.com/office/officeart/2005/8/layout/cycle6"/>
    <dgm:cxn modelId="{60D4364C-88E4-4302-A76E-E5AEB9238C95}" type="presParOf" srcId="{A130EDEB-EE2A-47C1-9D7F-F18A2744B0CC}" destId="{24B3DCF0-AD66-48DD-AA58-7B2EA62926E7}" srcOrd="5" destOrd="0" presId="urn:microsoft.com/office/officeart/2005/8/layout/cycle6"/>
    <dgm:cxn modelId="{66DE4273-7BFC-4EF4-A448-F20A2C87DB71}" type="presParOf" srcId="{A130EDEB-EE2A-47C1-9D7F-F18A2744B0CC}" destId="{880CB730-A6AF-4459-8E72-C8931D7B19C9}" srcOrd="6" destOrd="0" presId="urn:microsoft.com/office/officeart/2005/8/layout/cycle6"/>
    <dgm:cxn modelId="{EB50BC0D-7909-4BB8-AE86-7BA3BBA3D3F9}" type="presParOf" srcId="{A130EDEB-EE2A-47C1-9D7F-F18A2744B0CC}" destId="{2547B39F-6A90-4B2D-AE10-4B5F19AE68B7}" srcOrd="7" destOrd="0" presId="urn:microsoft.com/office/officeart/2005/8/layout/cycle6"/>
    <dgm:cxn modelId="{84E89A41-7B68-47AB-B6D9-A6BAE8F6E756}" type="presParOf" srcId="{A130EDEB-EE2A-47C1-9D7F-F18A2744B0CC}" destId="{6AE213E3-9D3E-4A48-ABEF-C988053A9E8F}" srcOrd="8" destOrd="0" presId="urn:microsoft.com/office/officeart/2005/8/layout/cycle6"/>
    <dgm:cxn modelId="{68EB8E4F-7E0F-4975-98CF-8353CE9835C9}" type="presParOf" srcId="{A130EDEB-EE2A-47C1-9D7F-F18A2744B0CC}" destId="{AD5C907A-115D-4BC3-96CF-6F7A59237773}" srcOrd="9" destOrd="0" presId="urn:microsoft.com/office/officeart/2005/8/layout/cycle6"/>
    <dgm:cxn modelId="{20DCB95F-DD8A-4E4F-8F9F-C8FDFA90907C}" type="presParOf" srcId="{A130EDEB-EE2A-47C1-9D7F-F18A2744B0CC}" destId="{3CD6A68E-7A96-4EEE-884B-83D885BF86F4}" srcOrd="10" destOrd="0" presId="urn:microsoft.com/office/officeart/2005/8/layout/cycle6"/>
    <dgm:cxn modelId="{AA143DA1-8AE7-4E37-82A7-1BF6B0AAECF6}" type="presParOf" srcId="{A130EDEB-EE2A-47C1-9D7F-F18A2744B0CC}" destId="{4B0E9FF3-0CE9-46AA-927C-90C6CB75E95A}" srcOrd="11" destOrd="0" presId="urn:microsoft.com/office/officeart/2005/8/layout/cycle6"/>
    <dgm:cxn modelId="{2CB1162D-0A2D-4BA4-8B8E-3A3E6EE6B8FA}" type="presParOf" srcId="{A130EDEB-EE2A-47C1-9D7F-F18A2744B0CC}" destId="{74B60EA7-FA18-4685-8E3A-07DCDCC94C19}" srcOrd="12" destOrd="0" presId="urn:microsoft.com/office/officeart/2005/8/layout/cycle6"/>
    <dgm:cxn modelId="{F1724663-CD6B-493A-BB63-E7290D795363}" type="presParOf" srcId="{A130EDEB-EE2A-47C1-9D7F-F18A2744B0CC}" destId="{F9895BC7-CEAA-4525-896C-7E4E68099B97}" srcOrd="13" destOrd="0" presId="urn:microsoft.com/office/officeart/2005/8/layout/cycle6"/>
    <dgm:cxn modelId="{FAA19787-FBD9-4F6F-B005-7801EA4A893C}" type="presParOf" srcId="{A130EDEB-EE2A-47C1-9D7F-F18A2744B0CC}" destId="{274CBA65-FF34-4A54-959A-7E744DEEA93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65F55-4BD7-4DD4-88FE-3EE54A66B0AB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210E80D-0292-4AAA-9F6F-F1D2CEE476D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修業年限以三年為原則，必要時視學習情況調整修業年限，最長為五年。</a:t>
          </a:r>
        </a:p>
      </dgm:t>
    </dgm:pt>
    <dgm:pt modelId="{C9609ED2-F017-4F60-809D-B30BC820F970}" type="parTrans" cxnId="{5DBCAD4E-5A0F-4463-A092-43E50B73255D}">
      <dgm:prSet/>
      <dgm:spPr/>
      <dgm:t>
        <a:bodyPr/>
        <a:lstStyle/>
        <a:p>
          <a:endParaRPr lang="zh-TW" altLang="en-US" sz="3600" b="1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6BEB9E-4582-4D84-B1D2-A16B62529195}" type="sibTrans" cxnId="{5DBCAD4E-5A0F-4463-A092-43E50B73255D}">
      <dgm:prSet/>
      <dgm:spPr/>
      <dgm:t>
        <a:bodyPr/>
        <a:lstStyle/>
        <a:p>
          <a:endParaRPr lang="zh-TW" altLang="en-US" sz="3600" b="1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36CA1F-88F8-4273-8D17-5E0F2080DBF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高級中學學生因個人、家庭或其他特殊情形，得申請休學、退學或轉學。休學以一學年為期，休學最長以兩年為限，且不計入修業年限。</a:t>
          </a:r>
        </a:p>
      </dgm:t>
    </dgm:pt>
    <dgm:pt modelId="{0BE877E5-2F22-4DAC-ADAC-D0ECA9AC20CF}" type="parTrans" cxnId="{84E786B9-4D61-4942-8593-A4455EDBC7D0}">
      <dgm:prSet/>
      <dgm:spPr/>
      <dgm:t>
        <a:bodyPr/>
        <a:lstStyle/>
        <a:p>
          <a:endParaRPr lang="zh-TW" altLang="en-US" sz="3600" b="1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D04463-2705-4886-8570-BD7705D6E1F3}" type="sibTrans" cxnId="{84E786B9-4D61-4942-8593-A4455EDBC7D0}">
      <dgm:prSet/>
      <dgm:spPr/>
      <dgm:t>
        <a:bodyPr/>
        <a:lstStyle/>
        <a:p>
          <a:endParaRPr lang="zh-TW" altLang="en-US" sz="3600" b="1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7E8F97-DEA9-4182-9218-DD2F6B66B3CE}">
      <dgm:prSet phldrT="[文字]" custT="1"/>
      <dgm:spPr/>
      <dgm:t>
        <a:bodyPr/>
        <a:lstStyle/>
        <a:p>
          <a:r>
            <a: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rPr>
            <a:t>建議累積個人公共服務時數</a:t>
          </a:r>
          <a:endParaRPr lang="en-US" altLang="zh-TW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rPr>
            <a:t>個人獎懲記錄亦列入畢業條件內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D8506D-69BD-491F-ABD6-95DBF06049DC}" type="parTrans" cxnId="{D708D1A8-A537-4825-81DE-03A4C2A1E752}">
      <dgm:prSet/>
      <dgm:spPr/>
      <dgm:t>
        <a:bodyPr/>
        <a:lstStyle/>
        <a:p>
          <a:endParaRPr lang="zh-TW" altLang="en-US" sz="3600" b="1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4A0897-856B-4F1A-A80D-A37213128118}" type="sibTrans" cxnId="{D708D1A8-A537-4825-81DE-03A4C2A1E752}">
      <dgm:prSet/>
      <dgm:spPr/>
      <dgm:t>
        <a:bodyPr/>
        <a:lstStyle/>
        <a:p>
          <a:endParaRPr lang="zh-TW" altLang="en-US" sz="3600" b="1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E5BF02-9414-4113-8B7E-C3DE0126807D}" type="pres">
      <dgm:prSet presAssocID="{F8265F55-4BD7-4DD4-88FE-3EE54A66B0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984E18-DBD0-4F8F-A768-8072806C7CBA}" type="pres">
      <dgm:prSet presAssocID="{5210E80D-0292-4AAA-9F6F-F1D2CEE476DE}" presName="parentLin" presStyleCnt="0"/>
      <dgm:spPr/>
    </dgm:pt>
    <dgm:pt modelId="{05778C5C-DE82-4F29-92C4-7310D4A657C5}" type="pres">
      <dgm:prSet presAssocID="{5210E80D-0292-4AAA-9F6F-F1D2CEE476DE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815FF88-E433-4C55-B66F-E3BD495C74CB}" type="pres">
      <dgm:prSet presAssocID="{5210E80D-0292-4AAA-9F6F-F1D2CEE476DE}" presName="parentText" presStyleLbl="node1" presStyleIdx="0" presStyleCnt="3" custScaleX="142857" custScaleY="1806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3BA20-7502-4A6E-8206-0C756DB59C6E}" type="pres">
      <dgm:prSet presAssocID="{5210E80D-0292-4AAA-9F6F-F1D2CEE476DE}" presName="negativeSpace" presStyleCnt="0"/>
      <dgm:spPr/>
    </dgm:pt>
    <dgm:pt modelId="{1D08E26E-1D47-4152-BE4A-189A31BD9F9B}" type="pres">
      <dgm:prSet presAssocID="{5210E80D-0292-4AAA-9F6F-F1D2CEE476DE}" presName="childText" presStyleLbl="conFgAcc1" presStyleIdx="0" presStyleCnt="3">
        <dgm:presLayoutVars>
          <dgm:bulletEnabled val="1"/>
        </dgm:presLayoutVars>
      </dgm:prSet>
      <dgm:spPr/>
    </dgm:pt>
    <dgm:pt modelId="{0B0A2020-A4BC-4251-A7FD-00F4F11A2B87}" type="pres">
      <dgm:prSet presAssocID="{1E6BEB9E-4582-4D84-B1D2-A16B62529195}" presName="spaceBetweenRectangles" presStyleCnt="0"/>
      <dgm:spPr/>
    </dgm:pt>
    <dgm:pt modelId="{3AED7E80-A210-483A-A6D4-DB9775D78475}" type="pres">
      <dgm:prSet presAssocID="{2436CA1F-88F8-4273-8D17-5E0F2080DBFE}" presName="parentLin" presStyleCnt="0"/>
      <dgm:spPr/>
    </dgm:pt>
    <dgm:pt modelId="{30C78032-1B15-468E-8080-FE4E94882E17}" type="pres">
      <dgm:prSet presAssocID="{2436CA1F-88F8-4273-8D17-5E0F2080DBFE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F6239D9-33BA-48BF-AFCB-DF23D3A937BD}" type="pres">
      <dgm:prSet presAssocID="{2436CA1F-88F8-4273-8D17-5E0F2080DBFE}" presName="parentText" presStyleLbl="node1" presStyleIdx="1" presStyleCnt="3" custScaleX="142857" custScaleY="28648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8E083C-720E-4251-9D8F-1060E13B8CAD}" type="pres">
      <dgm:prSet presAssocID="{2436CA1F-88F8-4273-8D17-5E0F2080DBFE}" presName="negativeSpace" presStyleCnt="0"/>
      <dgm:spPr/>
    </dgm:pt>
    <dgm:pt modelId="{2AF01549-8E95-4322-B7B5-7D204AA61B75}" type="pres">
      <dgm:prSet presAssocID="{2436CA1F-88F8-4273-8D17-5E0F2080DBFE}" presName="childText" presStyleLbl="conFgAcc1" presStyleIdx="1" presStyleCnt="3">
        <dgm:presLayoutVars>
          <dgm:bulletEnabled val="1"/>
        </dgm:presLayoutVars>
      </dgm:prSet>
      <dgm:spPr/>
    </dgm:pt>
    <dgm:pt modelId="{C95BFD3D-AB11-4339-A18F-70AC11A8FFBB}" type="pres">
      <dgm:prSet presAssocID="{40D04463-2705-4886-8570-BD7705D6E1F3}" presName="spaceBetweenRectangles" presStyleCnt="0"/>
      <dgm:spPr/>
    </dgm:pt>
    <dgm:pt modelId="{84024931-FCFD-4ACD-A344-F1655A130AA9}" type="pres">
      <dgm:prSet presAssocID="{097E8F97-DEA9-4182-9218-DD2F6B66B3CE}" presName="parentLin" presStyleCnt="0"/>
      <dgm:spPr/>
    </dgm:pt>
    <dgm:pt modelId="{6232FCBE-856D-479D-AB6F-274B567C558C}" type="pres">
      <dgm:prSet presAssocID="{097E8F97-DEA9-4182-9218-DD2F6B66B3CE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8C41B949-27C9-4F00-8F76-24EFDDD9435C}" type="pres">
      <dgm:prSet presAssocID="{097E8F97-DEA9-4182-9218-DD2F6B66B3CE}" presName="parentText" presStyleLbl="node1" presStyleIdx="2" presStyleCnt="3" custScaleX="142857" custScaleY="239046" custLinFactNeighborX="39284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D2DEAB-7CD8-42A1-89E7-B3BC1B4DEBD0}" type="pres">
      <dgm:prSet presAssocID="{097E8F97-DEA9-4182-9218-DD2F6B66B3CE}" presName="negativeSpace" presStyleCnt="0"/>
      <dgm:spPr/>
    </dgm:pt>
    <dgm:pt modelId="{13214C07-583B-4544-9022-C07470AC9AB1}" type="pres">
      <dgm:prSet presAssocID="{097E8F97-DEA9-4182-9218-DD2F6B66B3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AB2FE5-D0A7-45B3-9C28-0D1872C58CFB}" type="presOf" srcId="{097E8F97-DEA9-4182-9218-DD2F6B66B3CE}" destId="{8C41B949-27C9-4F00-8F76-24EFDDD9435C}" srcOrd="1" destOrd="0" presId="urn:microsoft.com/office/officeart/2005/8/layout/list1"/>
    <dgm:cxn modelId="{84E786B9-4D61-4942-8593-A4455EDBC7D0}" srcId="{F8265F55-4BD7-4DD4-88FE-3EE54A66B0AB}" destId="{2436CA1F-88F8-4273-8D17-5E0F2080DBFE}" srcOrd="1" destOrd="0" parTransId="{0BE877E5-2F22-4DAC-ADAC-D0ECA9AC20CF}" sibTransId="{40D04463-2705-4886-8570-BD7705D6E1F3}"/>
    <dgm:cxn modelId="{8C9B6514-FE13-4E34-A108-3A2D0374DD8A}" type="presOf" srcId="{097E8F97-DEA9-4182-9218-DD2F6B66B3CE}" destId="{6232FCBE-856D-479D-AB6F-274B567C558C}" srcOrd="0" destOrd="0" presId="urn:microsoft.com/office/officeart/2005/8/layout/list1"/>
    <dgm:cxn modelId="{596A3E7E-077D-460C-87C6-119B7BB7F086}" type="presOf" srcId="{5210E80D-0292-4AAA-9F6F-F1D2CEE476DE}" destId="{05778C5C-DE82-4F29-92C4-7310D4A657C5}" srcOrd="0" destOrd="0" presId="urn:microsoft.com/office/officeart/2005/8/layout/list1"/>
    <dgm:cxn modelId="{67F92D15-86EE-4870-8230-DEDBE0DE508E}" type="presOf" srcId="{2436CA1F-88F8-4273-8D17-5E0F2080DBFE}" destId="{3F6239D9-33BA-48BF-AFCB-DF23D3A937BD}" srcOrd="1" destOrd="0" presId="urn:microsoft.com/office/officeart/2005/8/layout/list1"/>
    <dgm:cxn modelId="{F1F703EC-D09D-4788-BD65-D7AF312D131A}" type="presOf" srcId="{2436CA1F-88F8-4273-8D17-5E0F2080DBFE}" destId="{30C78032-1B15-468E-8080-FE4E94882E17}" srcOrd="0" destOrd="0" presId="urn:microsoft.com/office/officeart/2005/8/layout/list1"/>
    <dgm:cxn modelId="{68D1BF10-7E4D-4FFF-B244-187BE84770DA}" type="presOf" srcId="{5210E80D-0292-4AAA-9F6F-F1D2CEE476DE}" destId="{C815FF88-E433-4C55-B66F-E3BD495C74CB}" srcOrd="1" destOrd="0" presId="urn:microsoft.com/office/officeart/2005/8/layout/list1"/>
    <dgm:cxn modelId="{844A6002-A597-4FAC-887C-9C268059D7CD}" type="presOf" srcId="{F8265F55-4BD7-4DD4-88FE-3EE54A66B0AB}" destId="{24E5BF02-9414-4113-8B7E-C3DE0126807D}" srcOrd="0" destOrd="0" presId="urn:microsoft.com/office/officeart/2005/8/layout/list1"/>
    <dgm:cxn modelId="{D708D1A8-A537-4825-81DE-03A4C2A1E752}" srcId="{F8265F55-4BD7-4DD4-88FE-3EE54A66B0AB}" destId="{097E8F97-DEA9-4182-9218-DD2F6B66B3CE}" srcOrd="2" destOrd="0" parTransId="{B0D8506D-69BD-491F-ABD6-95DBF06049DC}" sibTransId="{5F4A0897-856B-4F1A-A80D-A37213128118}"/>
    <dgm:cxn modelId="{5DBCAD4E-5A0F-4463-A092-43E50B73255D}" srcId="{F8265F55-4BD7-4DD4-88FE-3EE54A66B0AB}" destId="{5210E80D-0292-4AAA-9F6F-F1D2CEE476DE}" srcOrd="0" destOrd="0" parTransId="{C9609ED2-F017-4F60-809D-B30BC820F970}" sibTransId="{1E6BEB9E-4582-4D84-B1D2-A16B62529195}"/>
    <dgm:cxn modelId="{E98368E7-F7F8-49E8-A773-1D8C4F3DC396}" type="presParOf" srcId="{24E5BF02-9414-4113-8B7E-C3DE0126807D}" destId="{76984E18-DBD0-4F8F-A768-8072806C7CBA}" srcOrd="0" destOrd="0" presId="urn:microsoft.com/office/officeart/2005/8/layout/list1"/>
    <dgm:cxn modelId="{1EC4CB47-6088-449B-8733-CB434616C441}" type="presParOf" srcId="{76984E18-DBD0-4F8F-A768-8072806C7CBA}" destId="{05778C5C-DE82-4F29-92C4-7310D4A657C5}" srcOrd="0" destOrd="0" presId="urn:microsoft.com/office/officeart/2005/8/layout/list1"/>
    <dgm:cxn modelId="{93372A92-DF71-4A8C-9357-090590832EEF}" type="presParOf" srcId="{76984E18-DBD0-4F8F-A768-8072806C7CBA}" destId="{C815FF88-E433-4C55-B66F-E3BD495C74CB}" srcOrd="1" destOrd="0" presId="urn:microsoft.com/office/officeart/2005/8/layout/list1"/>
    <dgm:cxn modelId="{B4631C08-498E-4D39-8C82-75891CFDCD48}" type="presParOf" srcId="{24E5BF02-9414-4113-8B7E-C3DE0126807D}" destId="{AB83BA20-7502-4A6E-8206-0C756DB59C6E}" srcOrd="1" destOrd="0" presId="urn:microsoft.com/office/officeart/2005/8/layout/list1"/>
    <dgm:cxn modelId="{3E51C762-D5BA-4507-A698-C5B84E8D2008}" type="presParOf" srcId="{24E5BF02-9414-4113-8B7E-C3DE0126807D}" destId="{1D08E26E-1D47-4152-BE4A-189A31BD9F9B}" srcOrd="2" destOrd="0" presId="urn:microsoft.com/office/officeart/2005/8/layout/list1"/>
    <dgm:cxn modelId="{E35CAF18-C9DF-4F73-81F4-AD7F5FF722DE}" type="presParOf" srcId="{24E5BF02-9414-4113-8B7E-C3DE0126807D}" destId="{0B0A2020-A4BC-4251-A7FD-00F4F11A2B87}" srcOrd="3" destOrd="0" presId="urn:microsoft.com/office/officeart/2005/8/layout/list1"/>
    <dgm:cxn modelId="{FAFBA69D-5DE8-4507-8EBB-F96309BB0D57}" type="presParOf" srcId="{24E5BF02-9414-4113-8B7E-C3DE0126807D}" destId="{3AED7E80-A210-483A-A6D4-DB9775D78475}" srcOrd="4" destOrd="0" presId="urn:microsoft.com/office/officeart/2005/8/layout/list1"/>
    <dgm:cxn modelId="{134E78FC-6C3B-49FC-9EAC-DF64B6F52455}" type="presParOf" srcId="{3AED7E80-A210-483A-A6D4-DB9775D78475}" destId="{30C78032-1B15-468E-8080-FE4E94882E17}" srcOrd="0" destOrd="0" presId="urn:microsoft.com/office/officeart/2005/8/layout/list1"/>
    <dgm:cxn modelId="{19338B07-3723-4B14-81BE-C664559A447D}" type="presParOf" srcId="{3AED7E80-A210-483A-A6D4-DB9775D78475}" destId="{3F6239D9-33BA-48BF-AFCB-DF23D3A937BD}" srcOrd="1" destOrd="0" presId="urn:microsoft.com/office/officeart/2005/8/layout/list1"/>
    <dgm:cxn modelId="{1A5067F6-11AB-4A43-B0BD-B7C68B78375A}" type="presParOf" srcId="{24E5BF02-9414-4113-8B7E-C3DE0126807D}" destId="{148E083C-720E-4251-9D8F-1060E13B8CAD}" srcOrd="5" destOrd="0" presId="urn:microsoft.com/office/officeart/2005/8/layout/list1"/>
    <dgm:cxn modelId="{D8A85B72-8737-4D90-B50B-02545D3E82EB}" type="presParOf" srcId="{24E5BF02-9414-4113-8B7E-C3DE0126807D}" destId="{2AF01549-8E95-4322-B7B5-7D204AA61B75}" srcOrd="6" destOrd="0" presId="urn:microsoft.com/office/officeart/2005/8/layout/list1"/>
    <dgm:cxn modelId="{4D7504B1-A777-47BD-B3E3-BFA6958487CE}" type="presParOf" srcId="{24E5BF02-9414-4113-8B7E-C3DE0126807D}" destId="{C95BFD3D-AB11-4339-A18F-70AC11A8FFBB}" srcOrd="7" destOrd="0" presId="urn:microsoft.com/office/officeart/2005/8/layout/list1"/>
    <dgm:cxn modelId="{81DFE8FB-CE88-4EA1-B0CF-3F65827D10D6}" type="presParOf" srcId="{24E5BF02-9414-4113-8B7E-C3DE0126807D}" destId="{84024931-FCFD-4ACD-A344-F1655A130AA9}" srcOrd="8" destOrd="0" presId="urn:microsoft.com/office/officeart/2005/8/layout/list1"/>
    <dgm:cxn modelId="{4C4424DC-FD41-414F-A239-3ACE884579CF}" type="presParOf" srcId="{84024931-FCFD-4ACD-A344-F1655A130AA9}" destId="{6232FCBE-856D-479D-AB6F-274B567C558C}" srcOrd="0" destOrd="0" presId="urn:microsoft.com/office/officeart/2005/8/layout/list1"/>
    <dgm:cxn modelId="{2C57488C-166E-495A-A7BB-DB3AE6789197}" type="presParOf" srcId="{84024931-FCFD-4ACD-A344-F1655A130AA9}" destId="{8C41B949-27C9-4F00-8F76-24EFDDD9435C}" srcOrd="1" destOrd="0" presId="urn:microsoft.com/office/officeart/2005/8/layout/list1"/>
    <dgm:cxn modelId="{38898D9C-4D8C-4D32-990E-63A272CB6DDC}" type="presParOf" srcId="{24E5BF02-9414-4113-8B7E-C3DE0126807D}" destId="{1DD2DEAB-7CD8-42A1-89E7-B3BC1B4DEBD0}" srcOrd="9" destOrd="0" presId="urn:microsoft.com/office/officeart/2005/8/layout/list1"/>
    <dgm:cxn modelId="{79D90FD5-C86A-424B-A1F1-CD6BD04E507F}" type="presParOf" srcId="{24E5BF02-9414-4113-8B7E-C3DE0126807D}" destId="{13214C07-583B-4544-9022-C07470AC9A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9D7C5-46BE-4981-8495-228A4101C3A3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</dgm:pt>
    <dgm:pt modelId="{C2A7AF06-2DE5-4FC2-A19B-B3F9B6912763}">
      <dgm:prSet phldrT="[文字]" custT="1"/>
      <dgm:spPr/>
      <dgm:t>
        <a:bodyPr/>
        <a:lstStyle/>
        <a:p>
          <a:r>
            <a:rPr lang="en-US" altLang="zh-TW" sz="4800" b="1" dirty="0"/>
            <a:t>3</a:t>
          </a:r>
          <a:endParaRPr lang="zh-TW" altLang="en-US" sz="4800" b="1" dirty="0"/>
        </a:p>
      </dgm:t>
    </dgm:pt>
    <dgm:pt modelId="{BE7A4EFA-75CE-4A8D-9753-CBBA400020E3}" type="parTrans" cxnId="{88824B77-3D19-4FF1-BC57-45F48A62F46D}">
      <dgm:prSet/>
      <dgm:spPr/>
      <dgm:t>
        <a:bodyPr/>
        <a:lstStyle/>
        <a:p>
          <a:endParaRPr lang="zh-TW" altLang="en-US" sz="6000" b="1">
            <a:solidFill>
              <a:schemeClr val="tx1"/>
            </a:solidFill>
          </a:endParaRPr>
        </a:p>
      </dgm:t>
    </dgm:pt>
    <dgm:pt modelId="{C42461DA-2C0E-4AB0-8704-E6C71F67E312}" type="sibTrans" cxnId="{88824B77-3D19-4FF1-BC57-45F48A62F46D}">
      <dgm:prSet/>
      <dgm:spPr/>
      <dgm:t>
        <a:bodyPr/>
        <a:lstStyle/>
        <a:p>
          <a:endParaRPr lang="zh-TW" altLang="en-US" sz="6000" b="1">
            <a:solidFill>
              <a:schemeClr val="tx1"/>
            </a:solidFill>
          </a:endParaRPr>
        </a:p>
      </dgm:t>
    </dgm:pt>
    <dgm:pt modelId="{813EF207-08F4-48DB-A41E-3D39FC0E4422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畢業之最低學分數</a:t>
          </a: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:150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學分成績及格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C62C4F-F6E0-4EE9-BE9B-C81C01BCC648}" type="parTrans" cxnId="{67F443FF-63A2-4389-ADE0-02FDCD251F62}">
      <dgm:prSet/>
      <dgm:spPr/>
      <dgm:t>
        <a:bodyPr/>
        <a:lstStyle/>
        <a:p>
          <a:endParaRPr lang="zh-TW" altLang="en-US" sz="4000"/>
        </a:p>
      </dgm:t>
    </dgm:pt>
    <dgm:pt modelId="{828889EF-5B3D-47DA-AE8F-8BCE1DDA803C}" type="sibTrans" cxnId="{67F443FF-63A2-4389-ADE0-02FDCD251F62}">
      <dgm:prSet/>
      <dgm:spPr/>
      <dgm:t>
        <a:bodyPr/>
        <a:lstStyle/>
        <a:p>
          <a:endParaRPr lang="zh-TW" altLang="en-US" sz="4000"/>
        </a:p>
      </dgm:t>
    </dgm:pt>
    <dgm:pt modelId="{B22ECFE9-AD64-4EA1-9B18-DAB6B6A042E7}">
      <dgm:prSet phldrT="[文字]" custT="1"/>
      <dgm:spPr/>
      <dgm:t>
        <a:bodyPr/>
        <a:lstStyle/>
        <a:p>
          <a:r>
            <a:rPr lang="en-US" altLang="zh-TW" sz="4800" b="1" dirty="0"/>
            <a:t>2</a:t>
          </a:r>
          <a:endParaRPr lang="zh-TW" altLang="en-US" sz="4800" b="1" dirty="0"/>
        </a:p>
      </dgm:t>
    </dgm:pt>
    <dgm:pt modelId="{8A6BA2B0-40C2-4319-8B11-6D78DEFAB7E2}" type="sibTrans" cxnId="{EAAB55D4-1740-4124-8C13-0B187F3E3E4E}">
      <dgm:prSet/>
      <dgm:spPr/>
      <dgm:t>
        <a:bodyPr/>
        <a:lstStyle/>
        <a:p>
          <a:endParaRPr lang="zh-TW" altLang="en-US" sz="6000" b="1">
            <a:solidFill>
              <a:schemeClr val="tx1"/>
            </a:solidFill>
          </a:endParaRPr>
        </a:p>
      </dgm:t>
    </dgm:pt>
    <dgm:pt modelId="{D8030C16-F617-4387-8000-5F1839E672E9}" type="parTrans" cxnId="{EAAB55D4-1740-4124-8C13-0B187F3E3E4E}">
      <dgm:prSet/>
      <dgm:spPr/>
      <dgm:t>
        <a:bodyPr/>
        <a:lstStyle/>
        <a:p>
          <a:endParaRPr lang="zh-TW" altLang="en-US" sz="6000" b="1">
            <a:solidFill>
              <a:schemeClr val="tx1"/>
            </a:solidFill>
          </a:endParaRPr>
        </a:p>
      </dgm:t>
    </dgm:pt>
    <dgm:pt modelId="{4BD7A617-B71F-4E5C-B858-0C0F915C42B8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必修及選修學分：</a:t>
          </a: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(1)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部定必修及校訂必修至少需</a:t>
          </a: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102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學分成績及格</a:t>
          </a: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(2)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選修學分至少</a:t>
          </a: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學分成績及格</a:t>
          </a:r>
        </a:p>
      </dgm:t>
    </dgm:pt>
    <dgm:pt modelId="{FF23AAF3-8572-4887-927A-6386DC78C818}" type="parTrans" cxnId="{DF875820-65B4-43A0-A43F-3658C08B6B58}">
      <dgm:prSet/>
      <dgm:spPr/>
      <dgm:t>
        <a:bodyPr/>
        <a:lstStyle/>
        <a:p>
          <a:endParaRPr lang="zh-TW" altLang="en-US" sz="4000"/>
        </a:p>
      </dgm:t>
    </dgm:pt>
    <dgm:pt modelId="{C7E06138-137A-44B8-A5AB-965DB4E9441D}" type="sibTrans" cxnId="{DF875820-65B4-43A0-A43F-3658C08B6B58}">
      <dgm:prSet/>
      <dgm:spPr/>
      <dgm:t>
        <a:bodyPr/>
        <a:lstStyle/>
        <a:p>
          <a:endParaRPr lang="zh-TW" altLang="en-US" sz="4000"/>
        </a:p>
      </dgm:t>
    </dgm:pt>
    <dgm:pt modelId="{64EAD75B-A2AE-41F4-A254-BF711BD9FA7D}">
      <dgm:prSet phldrT="[文字]" custT="1"/>
      <dgm:spPr/>
      <dgm:t>
        <a:bodyPr/>
        <a:lstStyle/>
        <a:p>
          <a:r>
            <a:rPr lang="en-US" altLang="zh-TW" sz="4800" b="1" dirty="0"/>
            <a:t>1</a:t>
          </a:r>
          <a:endParaRPr lang="zh-TW" altLang="en-US" sz="4800" b="1" dirty="0"/>
        </a:p>
      </dgm:t>
    </dgm:pt>
    <dgm:pt modelId="{59B7690B-F0E1-42CE-A3FB-D8134E73BDED}" type="parTrans" cxnId="{B98F0DE0-4CD5-4E33-BCD2-061E24CA1495}">
      <dgm:prSet/>
      <dgm:spPr/>
      <dgm:t>
        <a:bodyPr/>
        <a:lstStyle/>
        <a:p>
          <a:endParaRPr lang="zh-TW" altLang="en-US" sz="4000"/>
        </a:p>
      </dgm:t>
    </dgm:pt>
    <dgm:pt modelId="{C2812E2C-8979-4C5D-9AF3-02440E1A0192}" type="sibTrans" cxnId="{B98F0DE0-4CD5-4E33-BCD2-061E24CA1495}">
      <dgm:prSet/>
      <dgm:spPr/>
      <dgm:t>
        <a:bodyPr/>
        <a:lstStyle/>
        <a:p>
          <a:endParaRPr lang="zh-TW" altLang="en-US" sz="4000"/>
        </a:p>
      </dgm:t>
    </dgm:pt>
    <dgm:pt modelId="{AE5E2EED-0A72-461A-80A4-D489207B6C1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應修習學分</a:t>
          </a:r>
          <a:r>
            <a: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:180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9286DB-5ABC-4412-A0E2-BA3C9564C14A}" type="parTrans" cxnId="{7285AA14-A04E-4AE2-82DE-CFA19332455C}">
      <dgm:prSet/>
      <dgm:spPr/>
      <dgm:t>
        <a:bodyPr/>
        <a:lstStyle/>
        <a:p>
          <a:endParaRPr lang="zh-TW" altLang="en-US" sz="4000"/>
        </a:p>
      </dgm:t>
    </dgm:pt>
    <dgm:pt modelId="{0F2DD323-E1A2-4918-8271-300D20C29A6F}" type="sibTrans" cxnId="{7285AA14-A04E-4AE2-82DE-CFA19332455C}">
      <dgm:prSet/>
      <dgm:spPr/>
      <dgm:t>
        <a:bodyPr/>
        <a:lstStyle/>
        <a:p>
          <a:endParaRPr lang="zh-TW" altLang="en-US" sz="4000"/>
        </a:p>
      </dgm:t>
    </dgm:pt>
    <dgm:pt modelId="{2ACCA340-F80F-41A3-86E0-4766C94415C9}" type="pres">
      <dgm:prSet presAssocID="{18F9D7C5-46BE-4981-8495-228A4101C3A3}" presName="linearFlow" presStyleCnt="0">
        <dgm:presLayoutVars>
          <dgm:dir/>
          <dgm:animLvl val="lvl"/>
          <dgm:resizeHandles val="exact"/>
        </dgm:presLayoutVars>
      </dgm:prSet>
      <dgm:spPr/>
    </dgm:pt>
    <dgm:pt modelId="{C6CDAB69-279B-4A44-8192-98ACBE38AB97}" type="pres">
      <dgm:prSet presAssocID="{64EAD75B-A2AE-41F4-A254-BF711BD9FA7D}" presName="composite" presStyleCnt="0"/>
      <dgm:spPr/>
    </dgm:pt>
    <dgm:pt modelId="{30F7E781-0BE3-4973-9E19-044834A811EE}" type="pres">
      <dgm:prSet presAssocID="{64EAD75B-A2AE-41F4-A254-BF711BD9FA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DADCFE-2F14-417E-88B2-83234AC91B90}" type="pres">
      <dgm:prSet presAssocID="{64EAD75B-A2AE-41F4-A254-BF711BD9FA7D}" presName="descendantText" presStyleLbl="alignAcc1" presStyleIdx="0" presStyleCnt="3" custScaleX="86610" custScaleY="100000" custLinFactNeighborX="-6649" custLinFactNeighborY="6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F09DAB-AFF2-4F88-979F-36B665480336}" type="pres">
      <dgm:prSet presAssocID="{C2812E2C-8979-4C5D-9AF3-02440E1A0192}" presName="sp" presStyleCnt="0"/>
      <dgm:spPr/>
    </dgm:pt>
    <dgm:pt modelId="{525DBA45-30A8-4F90-ADA5-110289CEDD1A}" type="pres">
      <dgm:prSet presAssocID="{B22ECFE9-AD64-4EA1-9B18-DAB6B6A042E7}" presName="composite" presStyleCnt="0"/>
      <dgm:spPr/>
    </dgm:pt>
    <dgm:pt modelId="{E5F0CFD0-D55F-47EC-8743-6E274E5DDC2A}" type="pres">
      <dgm:prSet presAssocID="{B22ECFE9-AD64-4EA1-9B18-DAB6B6A042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FDBABD-AF34-48B8-B473-6AC94485F680}" type="pres">
      <dgm:prSet presAssocID="{B22ECFE9-AD64-4EA1-9B18-DAB6B6A042E7}" presName="descendantText" presStyleLbl="alignAcc1" presStyleIdx="1" presStyleCnt="3" custScaleX="84575" custScaleY="103869" custLinFactNeighborX="-7379" custLinFactNeighborY="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9EA52F-6BC4-4A2F-9F62-A074EA81408A}" type="pres">
      <dgm:prSet presAssocID="{8A6BA2B0-40C2-4319-8B11-6D78DEFAB7E2}" presName="sp" presStyleCnt="0"/>
      <dgm:spPr/>
    </dgm:pt>
    <dgm:pt modelId="{3362FCF8-CB35-43B3-B88E-9B894D7AC58A}" type="pres">
      <dgm:prSet presAssocID="{C2A7AF06-2DE5-4FC2-A19B-B3F9B6912763}" presName="composite" presStyleCnt="0"/>
      <dgm:spPr/>
    </dgm:pt>
    <dgm:pt modelId="{5965D284-26F0-48D6-8358-CAE4796C061D}" type="pres">
      <dgm:prSet presAssocID="{C2A7AF06-2DE5-4FC2-A19B-B3F9B6912763}" presName="parentText" presStyleLbl="alignNode1" presStyleIdx="2" presStyleCnt="3" custScaleY="152280" custLinFactNeighborY="-111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C038B8-FF67-47C3-9F04-BA0404F9BA1C}" type="pres">
      <dgm:prSet presAssocID="{C2A7AF06-2DE5-4FC2-A19B-B3F9B6912763}" presName="descendantText" presStyleLbl="alignAcc1" presStyleIdx="2" presStyleCnt="3" custScaleX="98794" custScaleY="253090" custLinFactNeighborX="-358" custLinFactNeighborY="120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A0F151-8AC8-4750-9B9E-861029E73DCA}" type="presOf" srcId="{B22ECFE9-AD64-4EA1-9B18-DAB6B6A042E7}" destId="{E5F0CFD0-D55F-47EC-8743-6E274E5DDC2A}" srcOrd="0" destOrd="0" presId="urn:microsoft.com/office/officeart/2005/8/layout/chevron2"/>
    <dgm:cxn modelId="{AB535D6A-A48E-4CAD-8545-B4ADAEAA3E9D}" type="presOf" srcId="{64EAD75B-A2AE-41F4-A254-BF711BD9FA7D}" destId="{30F7E781-0BE3-4973-9E19-044834A811EE}" srcOrd="0" destOrd="0" presId="urn:microsoft.com/office/officeart/2005/8/layout/chevron2"/>
    <dgm:cxn modelId="{88824B77-3D19-4FF1-BC57-45F48A62F46D}" srcId="{18F9D7C5-46BE-4981-8495-228A4101C3A3}" destId="{C2A7AF06-2DE5-4FC2-A19B-B3F9B6912763}" srcOrd="2" destOrd="0" parTransId="{BE7A4EFA-75CE-4A8D-9753-CBBA400020E3}" sibTransId="{C42461DA-2C0E-4AB0-8704-E6C71F67E312}"/>
    <dgm:cxn modelId="{5D581795-565F-4EE9-91CA-C7FB26CB8989}" type="presOf" srcId="{C2A7AF06-2DE5-4FC2-A19B-B3F9B6912763}" destId="{5965D284-26F0-48D6-8358-CAE4796C061D}" srcOrd="0" destOrd="0" presId="urn:microsoft.com/office/officeart/2005/8/layout/chevron2"/>
    <dgm:cxn modelId="{CAF79146-808F-4967-9115-E613F6108C21}" type="presOf" srcId="{4BD7A617-B71F-4E5C-B858-0C0F915C42B8}" destId="{C7C038B8-FF67-47C3-9F04-BA0404F9BA1C}" srcOrd="0" destOrd="0" presId="urn:microsoft.com/office/officeart/2005/8/layout/chevron2"/>
    <dgm:cxn modelId="{EAAB55D4-1740-4124-8C13-0B187F3E3E4E}" srcId="{18F9D7C5-46BE-4981-8495-228A4101C3A3}" destId="{B22ECFE9-AD64-4EA1-9B18-DAB6B6A042E7}" srcOrd="1" destOrd="0" parTransId="{D8030C16-F617-4387-8000-5F1839E672E9}" sibTransId="{8A6BA2B0-40C2-4319-8B11-6D78DEFAB7E2}"/>
    <dgm:cxn modelId="{67F443FF-63A2-4389-ADE0-02FDCD251F62}" srcId="{B22ECFE9-AD64-4EA1-9B18-DAB6B6A042E7}" destId="{813EF207-08F4-48DB-A41E-3D39FC0E4422}" srcOrd="0" destOrd="0" parTransId="{5BC62C4F-F6E0-4EE9-BE9B-C81C01BCC648}" sibTransId="{828889EF-5B3D-47DA-AE8F-8BCE1DDA803C}"/>
    <dgm:cxn modelId="{FAABD049-DCDA-4568-BB05-85FC4A02BF20}" type="presOf" srcId="{18F9D7C5-46BE-4981-8495-228A4101C3A3}" destId="{2ACCA340-F80F-41A3-86E0-4766C94415C9}" srcOrd="0" destOrd="0" presId="urn:microsoft.com/office/officeart/2005/8/layout/chevron2"/>
    <dgm:cxn modelId="{B98F0DE0-4CD5-4E33-BCD2-061E24CA1495}" srcId="{18F9D7C5-46BE-4981-8495-228A4101C3A3}" destId="{64EAD75B-A2AE-41F4-A254-BF711BD9FA7D}" srcOrd="0" destOrd="0" parTransId="{59B7690B-F0E1-42CE-A3FB-D8134E73BDED}" sibTransId="{C2812E2C-8979-4C5D-9AF3-02440E1A0192}"/>
    <dgm:cxn modelId="{4F05DE0A-0847-4800-9025-41D10DE1BE36}" type="presOf" srcId="{813EF207-08F4-48DB-A41E-3D39FC0E4422}" destId="{F3FDBABD-AF34-48B8-B473-6AC94485F680}" srcOrd="0" destOrd="0" presId="urn:microsoft.com/office/officeart/2005/8/layout/chevron2"/>
    <dgm:cxn modelId="{DF875820-65B4-43A0-A43F-3658C08B6B58}" srcId="{C2A7AF06-2DE5-4FC2-A19B-B3F9B6912763}" destId="{4BD7A617-B71F-4E5C-B858-0C0F915C42B8}" srcOrd="0" destOrd="0" parTransId="{FF23AAF3-8572-4887-927A-6386DC78C818}" sibTransId="{C7E06138-137A-44B8-A5AB-965DB4E9441D}"/>
    <dgm:cxn modelId="{7285AA14-A04E-4AE2-82DE-CFA19332455C}" srcId="{64EAD75B-A2AE-41F4-A254-BF711BD9FA7D}" destId="{AE5E2EED-0A72-461A-80A4-D489207B6C14}" srcOrd="0" destOrd="0" parTransId="{999286DB-5ABC-4412-A0E2-BA3C9564C14A}" sibTransId="{0F2DD323-E1A2-4918-8271-300D20C29A6F}"/>
    <dgm:cxn modelId="{91179FE0-822A-4951-BDB4-7D4FAB93DF34}" type="presOf" srcId="{AE5E2EED-0A72-461A-80A4-D489207B6C14}" destId="{D8DADCFE-2F14-417E-88B2-83234AC91B90}" srcOrd="0" destOrd="0" presId="urn:microsoft.com/office/officeart/2005/8/layout/chevron2"/>
    <dgm:cxn modelId="{9F73E9F4-42AA-4B34-9A23-10F19526E7AC}" type="presParOf" srcId="{2ACCA340-F80F-41A3-86E0-4766C94415C9}" destId="{C6CDAB69-279B-4A44-8192-98ACBE38AB97}" srcOrd="0" destOrd="0" presId="urn:microsoft.com/office/officeart/2005/8/layout/chevron2"/>
    <dgm:cxn modelId="{8479C96B-EB2E-49F8-A0D2-E03A4A1B9771}" type="presParOf" srcId="{C6CDAB69-279B-4A44-8192-98ACBE38AB97}" destId="{30F7E781-0BE3-4973-9E19-044834A811EE}" srcOrd="0" destOrd="0" presId="urn:microsoft.com/office/officeart/2005/8/layout/chevron2"/>
    <dgm:cxn modelId="{57277489-C82E-4E29-ADB8-BB95F8666E8D}" type="presParOf" srcId="{C6CDAB69-279B-4A44-8192-98ACBE38AB97}" destId="{D8DADCFE-2F14-417E-88B2-83234AC91B90}" srcOrd="1" destOrd="0" presId="urn:microsoft.com/office/officeart/2005/8/layout/chevron2"/>
    <dgm:cxn modelId="{18F370D0-9FA1-4B33-9B87-BFD223B0EA7B}" type="presParOf" srcId="{2ACCA340-F80F-41A3-86E0-4766C94415C9}" destId="{2DF09DAB-AFF2-4F88-979F-36B665480336}" srcOrd="1" destOrd="0" presId="urn:microsoft.com/office/officeart/2005/8/layout/chevron2"/>
    <dgm:cxn modelId="{5A0B556F-CB44-4CF5-81AA-574B1A1E0172}" type="presParOf" srcId="{2ACCA340-F80F-41A3-86E0-4766C94415C9}" destId="{525DBA45-30A8-4F90-ADA5-110289CEDD1A}" srcOrd="2" destOrd="0" presId="urn:microsoft.com/office/officeart/2005/8/layout/chevron2"/>
    <dgm:cxn modelId="{5E02C6F8-DCD2-4138-82D3-3B5FA9B1A66B}" type="presParOf" srcId="{525DBA45-30A8-4F90-ADA5-110289CEDD1A}" destId="{E5F0CFD0-D55F-47EC-8743-6E274E5DDC2A}" srcOrd="0" destOrd="0" presId="urn:microsoft.com/office/officeart/2005/8/layout/chevron2"/>
    <dgm:cxn modelId="{AECEB78A-CB64-4BAD-B63D-AD06D473DC72}" type="presParOf" srcId="{525DBA45-30A8-4F90-ADA5-110289CEDD1A}" destId="{F3FDBABD-AF34-48B8-B473-6AC94485F680}" srcOrd="1" destOrd="0" presId="urn:microsoft.com/office/officeart/2005/8/layout/chevron2"/>
    <dgm:cxn modelId="{A64D44DD-9927-483F-ACD2-85E5B4284803}" type="presParOf" srcId="{2ACCA340-F80F-41A3-86E0-4766C94415C9}" destId="{C59EA52F-6BC4-4A2F-9F62-A074EA81408A}" srcOrd="3" destOrd="0" presId="urn:microsoft.com/office/officeart/2005/8/layout/chevron2"/>
    <dgm:cxn modelId="{1C290D17-01AC-40CF-A222-D4200BF801BF}" type="presParOf" srcId="{2ACCA340-F80F-41A3-86E0-4766C94415C9}" destId="{3362FCF8-CB35-43B3-B88E-9B894D7AC58A}" srcOrd="4" destOrd="0" presId="urn:microsoft.com/office/officeart/2005/8/layout/chevron2"/>
    <dgm:cxn modelId="{4B36FCF7-3C8B-4942-865C-62C7A4CF1F5E}" type="presParOf" srcId="{3362FCF8-CB35-43B3-B88E-9B894D7AC58A}" destId="{5965D284-26F0-48D6-8358-CAE4796C061D}" srcOrd="0" destOrd="0" presId="urn:microsoft.com/office/officeart/2005/8/layout/chevron2"/>
    <dgm:cxn modelId="{F0C85A28-95B6-4883-BDB0-5A2000738840}" type="presParOf" srcId="{3362FCF8-CB35-43B3-B88E-9B894D7AC58A}" destId="{C7C038B8-FF67-47C3-9F04-BA0404F9BA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4C49FD-18A0-4037-B883-6ECCD3EF35F0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C64CA35-C39D-4970-976B-3181F4945C30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結合各班群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768E1B-E771-4CBA-8B0C-AAD7A4EFBEC4}" type="parTrans" cxnId="{08171141-89F0-408C-8EBE-9B0A5DCABA5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CD43E1-719F-45DB-B3F1-B9FB06B3A06F}" type="sibTrans" cxnId="{08171141-89F0-408C-8EBE-9B0A5DCABA5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8621EC-862A-45A0-A3C1-1E002A9A4720}">
      <dgm:prSet phldrT="[文字]" custT="1"/>
      <dgm:spPr/>
      <dgm:t>
        <a:bodyPr/>
        <a:lstStyle/>
        <a:p>
          <a:r>
            <a:rPr lang="zh-TW" altLang="en-US" sz="32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部定必修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246D53-015B-42EC-8392-1345EFF56F30}" type="parTrans" cxnId="{CE458584-AFB6-4EBD-B85E-4CCF0C2AB2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15C3BD-1AB5-452D-8C5E-1BDA06FD6851}" type="sibTrans" cxnId="{CE458584-AFB6-4EBD-B85E-4CCF0C2AB2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351E31-DC84-41CF-B04C-501F28BB4827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隨年級遞減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0F2E23-56D9-467D-91D5-1C5B98A3C527}" type="parTrans" cxnId="{3E6E5385-0384-4899-982C-D7C28F386D0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8BFBE1-AC58-4290-994F-A444F154FB2D}" type="sibTrans" cxnId="{3E6E5385-0384-4899-982C-D7C28F386D0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607576-74C8-4861-9B56-C1B895E56D51}">
      <dgm:prSet phldrT="[文字]" custT="1"/>
      <dgm:spPr/>
      <dgm:t>
        <a:bodyPr/>
        <a:lstStyle/>
        <a:p>
          <a:pPr rtl="0"/>
          <a:r>
            <a:rPr lang="zh-TW" altLang="en-US" sz="3200" b="1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多元選修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35B3D1-E0FF-4E92-A329-7B748E3229D8}" type="parTrans" cxnId="{51652564-FF51-4C3C-B650-772AA0F463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2B3F45-4DD0-4CA7-A6A8-23BF499E9D36}" type="sibTrans" cxnId="{51652564-FF51-4C3C-B650-772AA0F463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ACB810-03DE-47BB-9D3F-AAA9F8AB4B1C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班會 、社團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0AAC3D-B67A-4C1A-9421-C29011C9BB13}" type="sibTrans" cxnId="{7E942A8D-FD24-4A51-B2B5-805AA60C45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FAD469-85C0-4AF7-9E3E-59C9EBC96784}" type="parTrans" cxnId="{7E942A8D-FD24-4A51-B2B5-805AA60C45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D2303A-765A-4DCE-8996-188E28083047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自由選修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F8DF5D-4EBE-436D-9D4F-C329E5FB3207}" type="sibTrans" cxnId="{FC714722-C5FB-4C86-AB1E-7445C748F4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D0905B-B650-4999-B12A-412D3F08C8C7}" type="parTrans" cxnId="{FC714722-C5FB-4C86-AB1E-7445C748F4C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8AF41C-CB47-4B9D-9290-6F52C45C7935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彈性學習團體活動</a:t>
          </a:r>
          <a:endParaRPr lang="zh-TW" altLang="en-US" sz="2000" b="1" dirty="0">
            <a:solidFill>
              <a:schemeClr val="bg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252A5E-E1C3-4FB4-86AE-777312840FB2}" type="sibTrans" cxnId="{5DF467A2-142D-4F66-89BB-3C82459E96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0AF27E-F227-4365-AE76-8CC7EEC063B8}" type="parTrans" cxnId="{5DF467A2-142D-4F66-89BB-3C82459E96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A20E84-2EA4-4BFC-8F34-840B9E92FE32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每學期一門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28BC72-EEEF-4805-85FE-B90BC8B7600B}" type="parTrans" cxnId="{7112A4F8-D6D5-4515-AD38-69A60CFA5B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0864FC-5581-4A1B-967D-3765B1073D99}" type="sibTrans" cxnId="{7112A4F8-D6D5-4515-AD38-69A60CFA5B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F676F0-2866-47BC-9F6D-FF391C9039A9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微課程及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自主學習</a:t>
          </a:r>
          <a:endParaRPr lang="zh-TW" alt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7D91E2-70E1-436F-8052-0C2CF8633A5D}" type="parTrans" cxnId="{A6C69634-B354-4621-AC2A-71423E467DD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BACAF0-70A0-4BC7-925D-5A3BF9ACCC50}" type="sibTrans" cxnId="{A6C69634-B354-4621-AC2A-71423E467DD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35FF3A-35DE-4811-9C28-B98D4E97F599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班群選修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84988D-F8B7-4F9E-AE86-8D24B2365F41}" type="parTrans" cxnId="{4B9A2147-51D3-4493-97D5-7F512D1AE41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68559-B0A7-41B2-A451-138677BD530A}" type="sibTrans" cxnId="{4B9A2147-51D3-4493-97D5-7F512D1AE41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A69BD9-5A60-4338-96BB-7A70EFCAB037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自由選修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E9681F-B5D8-42E9-B20C-0C55BAFDE610}" type="parTrans" cxnId="{9E176C1F-8473-447D-9EA4-131B07906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8508B0-DFE9-4260-8B69-7DEB2581B470}" type="sibTrans" cxnId="{9E176C1F-8473-447D-9EA4-131B07906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B5CA1B-D013-47CF-B27E-96B6A9BA6D29}">
      <dgm:prSet phldrT="[文字]" custT="1"/>
      <dgm:spPr/>
      <dgm:t>
        <a:bodyPr/>
        <a:lstStyle/>
        <a:p>
          <a:r>
            <a:rPr lang="zh-TW" altLang="en-US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加深加廣</a:t>
          </a:r>
          <a:endParaRPr lang="zh-TW" altLang="en-US" sz="3200" b="1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D76A92-EC3E-4DBF-9460-B626F3BB5A06}" type="sibTrans" cxnId="{298E6DE8-AE59-48BD-B3AF-F0817ABA1D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434B1C-124C-4A3D-94F6-A3600E879F78}" type="parTrans" cxnId="{298E6DE8-AE59-48BD-B3AF-F0817ABA1D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4BDFF1-443A-4619-89FC-E582508FA1D6}" type="pres">
      <dgm:prSet presAssocID="{964C49FD-18A0-4037-B883-6ECCD3EF35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EDFC02-361D-455A-AFF7-814F0B7461CF}" type="pres">
      <dgm:prSet presAssocID="{964C49FD-18A0-4037-B883-6ECCD3EF35F0}" presName="children" presStyleCnt="0"/>
      <dgm:spPr/>
      <dgm:t>
        <a:bodyPr/>
        <a:lstStyle/>
        <a:p>
          <a:endParaRPr lang="zh-TW" altLang="en-US"/>
        </a:p>
      </dgm:t>
    </dgm:pt>
    <dgm:pt modelId="{030F3585-2F82-4AE0-A702-E8A38B05B59F}" type="pres">
      <dgm:prSet presAssocID="{964C49FD-18A0-4037-B883-6ECCD3EF35F0}" presName="child1group" presStyleCnt="0"/>
      <dgm:spPr/>
      <dgm:t>
        <a:bodyPr/>
        <a:lstStyle/>
        <a:p>
          <a:endParaRPr lang="zh-TW" altLang="en-US"/>
        </a:p>
      </dgm:t>
    </dgm:pt>
    <dgm:pt modelId="{8C7782C0-FB50-462E-85D8-291539F606B8}" type="pres">
      <dgm:prSet presAssocID="{964C49FD-18A0-4037-B883-6ECCD3EF35F0}" presName="child1" presStyleLbl="bgAcc1" presStyleIdx="0" presStyleCnt="4" custScaleX="137703" custScaleY="139164" custLinFactNeighborX="-15729" custLinFactNeighborY="21540"/>
      <dgm:spPr/>
      <dgm:t>
        <a:bodyPr/>
        <a:lstStyle/>
        <a:p>
          <a:endParaRPr lang="zh-TW" altLang="en-US"/>
        </a:p>
      </dgm:t>
    </dgm:pt>
    <dgm:pt modelId="{4A35172C-4EBC-49B1-A010-7F5941C9EB73}" type="pres">
      <dgm:prSet presAssocID="{964C49FD-18A0-4037-B883-6ECCD3EF35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3029A7-00AF-4AD3-ACFD-7B4D4DC37E5C}" type="pres">
      <dgm:prSet presAssocID="{964C49FD-18A0-4037-B883-6ECCD3EF35F0}" presName="child2group" presStyleCnt="0"/>
      <dgm:spPr/>
      <dgm:t>
        <a:bodyPr/>
        <a:lstStyle/>
        <a:p>
          <a:endParaRPr lang="zh-TW" altLang="en-US"/>
        </a:p>
      </dgm:t>
    </dgm:pt>
    <dgm:pt modelId="{48E68066-F886-4AE0-8E48-91AD2662F514}" type="pres">
      <dgm:prSet presAssocID="{964C49FD-18A0-4037-B883-6ECCD3EF35F0}" presName="child2" presStyleLbl="bgAcc1" presStyleIdx="1" presStyleCnt="4" custScaleX="134303" custScaleY="119598" custLinFactNeighborX="9307" custLinFactNeighborY="16137"/>
      <dgm:spPr/>
      <dgm:t>
        <a:bodyPr/>
        <a:lstStyle/>
        <a:p>
          <a:endParaRPr lang="zh-TW" altLang="en-US"/>
        </a:p>
      </dgm:t>
    </dgm:pt>
    <dgm:pt modelId="{D31AC791-AFED-48CA-8564-778559D1811F}" type="pres">
      <dgm:prSet presAssocID="{964C49FD-18A0-4037-B883-6ECCD3EF35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3015EC-7814-4EC4-A3B0-3FD83BA6B9DA}" type="pres">
      <dgm:prSet presAssocID="{964C49FD-18A0-4037-B883-6ECCD3EF35F0}" presName="child3group" presStyleCnt="0"/>
      <dgm:spPr/>
      <dgm:t>
        <a:bodyPr/>
        <a:lstStyle/>
        <a:p>
          <a:endParaRPr lang="zh-TW" altLang="en-US"/>
        </a:p>
      </dgm:t>
    </dgm:pt>
    <dgm:pt modelId="{BD38D59D-45B8-4655-A51A-278B33FC69CE}" type="pres">
      <dgm:prSet presAssocID="{964C49FD-18A0-4037-B883-6ECCD3EF35F0}" presName="child3" presStyleLbl="bgAcc1" presStyleIdx="2" presStyleCnt="4" custScaleX="139248" custScaleY="130331" custLinFactNeighborX="13657" custLinFactNeighborY="-29731"/>
      <dgm:spPr/>
      <dgm:t>
        <a:bodyPr/>
        <a:lstStyle/>
        <a:p>
          <a:endParaRPr lang="zh-TW" altLang="en-US"/>
        </a:p>
      </dgm:t>
    </dgm:pt>
    <dgm:pt modelId="{A93B6D58-6593-40CB-8131-8B81E7F36221}" type="pres">
      <dgm:prSet presAssocID="{964C49FD-18A0-4037-B883-6ECCD3EF35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097851-99AE-4DD4-A38B-50B6DCEEB9BD}" type="pres">
      <dgm:prSet presAssocID="{964C49FD-18A0-4037-B883-6ECCD3EF35F0}" presName="child4group" presStyleCnt="0"/>
      <dgm:spPr/>
      <dgm:t>
        <a:bodyPr/>
        <a:lstStyle/>
        <a:p>
          <a:endParaRPr lang="zh-TW" altLang="en-US"/>
        </a:p>
      </dgm:t>
    </dgm:pt>
    <dgm:pt modelId="{EC374560-A346-4E4C-BCEC-7F204BAD808F}" type="pres">
      <dgm:prSet presAssocID="{964C49FD-18A0-4037-B883-6ECCD3EF35F0}" presName="child4" presStyleLbl="bgAcc1" presStyleIdx="3" presStyleCnt="4" custScaleX="145635" custScaleY="146892" custLinFactNeighborX="-15779" custLinFactNeighborY="-26014"/>
      <dgm:spPr/>
      <dgm:t>
        <a:bodyPr/>
        <a:lstStyle/>
        <a:p>
          <a:endParaRPr lang="zh-TW" altLang="en-US"/>
        </a:p>
      </dgm:t>
    </dgm:pt>
    <dgm:pt modelId="{E790D94C-1ECE-4D2E-AA3A-CCE40D4FC9C8}" type="pres">
      <dgm:prSet presAssocID="{964C49FD-18A0-4037-B883-6ECCD3EF35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C6D34A-452E-4A62-B92E-4FBED578434E}" type="pres">
      <dgm:prSet presAssocID="{964C49FD-18A0-4037-B883-6ECCD3EF35F0}" presName="childPlaceholder" presStyleCnt="0"/>
      <dgm:spPr/>
      <dgm:t>
        <a:bodyPr/>
        <a:lstStyle/>
        <a:p>
          <a:endParaRPr lang="zh-TW" altLang="en-US"/>
        </a:p>
      </dgm:t>
    </dgm:pt>
    <dgm:pt modelId="{7F48C7F4-C5FE-42BA-BC21-0860AF77875F}" type="pres">
      <dgm:prSet presAssocID="{964C49FD-18A0-4037-B883-6ECCD3EF35F0}" presName="circle" presStyleCnt="0"/>
      <dgm:spPr/>
      <dgm:t>
        <a:bodyPr/>
        <a:lstStyle/>
        <a:p>
          <a:endParaRPr lang="zh-TW" altLang="en-US"/>
        </a:p>
      </dgm:t>
    </dgm:pt>
    <dgm:pt modelId="{6558EFAE-1045-4D4E-94E0-3C086A5D6792}" type="pres">
      <dgm:prSet presAssocID="{964C49FD-18A0-4037-B883-6ECCD3EF35F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029D4F-EAE7-4518-9B3B-F9A0F25EC5B4}" type="pres">
      <dgm:prSet presAssocID="{964C49FD-18A0-4037-B883-6ECCD3EF35F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0F206B-D9E0-4B3C-885C-4C3B305A9E40}" type="pres">
      <dgm:prSet presAssocID="{964C49FD-18A0-4037-B883-6ECCD3EF35F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574060-0ABE-4B92-85CD-B79F7AF9BBCD}" type="pres">
      <dgm:prSet presAssocID="{964C49FD-18A0-4037-B883-6ECCD3EF35F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19ABD4-5864-488C-9B4A-CE242305D8C5}" type="pres">
      <dgm:prSet presAssocID="{964C49FD-18A0-4037-B883-6ECCD3EF35F0}" presName="quadrantPlaceholder" presStyleCnt="0"/>
      <dgm:spPr/>
      <dgm:t>
        <a:bodyPr/>
        <a:lstStyle/>
        <a:p>
          <a:endParaRPr lang="zh-TW" altLang="en-US"/>
        </a:p>
      </dgm:t>
    </dgm:pt>
    <dgm:pt modelId="{933B1C0D-50C8-4D1A-A803-398FDE7EC7AD}" type="pres">
      <dgm:prSet presAssocID="{964C49FD-18A0-4037-B883-6ECCD3EF35F0}" presName="center1" presStyleLbl="fgShp" presStyleIdx="0" presStyleCnt="2"/>
      <dgm:spPr/>
      <dgm:t>
        <a:bodyPr/>
        <a:lstStyle/>
        <a:p>
          <a:endParaRPr lang="zh-TW" altLang="en-US"/>
        </a:p>
      </dgm:t>
    </dgm:pt>
    <dgm:pt modelId="{1144CD8F-9BA8-43B7-AD04-3027F3AE9BB0}" type="pres">
      <dgm:prSet presAssocID="{964C49FD-18A0-4037-B883-6ECCD3EF35F0}" presName="center2" presStyleLbl="fgShp" presStyleIdx="1" presStyleCnt="2"/>
      <dgm:spPr/>
      <dgm:t>
        <a:bodyPr/>
        <a:lstStyle/>
        <a:p>
          <a:endParaRPr lang="zh-TW" altLang="en-US"/>
        </a:p>
      </dgm:t>
    </dgm:pt>
  </dgm:ptLst>
  <dgm:cxnLst>
    <dgm:cxn modelId="{4773C084-9DD7-4D34-91CD-A75D68E61218}" type="presOf" srcId="{D3F676F0-2866-47BC-9F6D-FF391C9039A9}" destId="{E790D94C-1ECE-4D2E-AA3A-CCE40D4FC9C8}" srcOrd="1" destOrd="1" presId="urn:microsoft.com/office/officeart/2005/8/layout/cycle4"/>
    <dgm:cxn modelId="{E2064C96-A50C-4EB5-B76F-C4F2805B2AD3}" type="presOf" srcId="{20ACB810-03DE-47BB-9D3F-AAA9F8AB4B1C}" destId="{EC374560-A346-4E4C-BCEC-7F204BAD808F}" srcOrd="0" destOrd="0" presId="urn:microsoft.com/office/officeart/2005/8/layout/cycle4"/>
    <dgm:cxn modelId="{23CE65FE-61FE-46E1-9685-43DC17E89D16}" type="presOf" srcId="{6AB5CA1B-D013-47CF-B27E-96B6A9BA6D29}" destId="{6558EFAE-1045-4D4E-94E0-3C086A5D6792}" srcOrd="0" destOrd="0" presId="urn:microsoft.com/office/officeart/2005/8/layout/cycle4"/>
    <dgm:cxn modelId="{FA9110D7-1FAD-46E6-95CC-EAE0971EC91A}" type="presOf" srcId="{44A69BD9-5A60-4338-96BB-7A70EFCAB037}" destId="{4A35172C-4EBC-49B1-A010-7F5941C9EB73}" srcOrd="1" destOrd="2" presId="urn:microsoft.com/office/officeart/2005/8/layout/cycle4"/>
    <dgm:cxn modelId="{8AB4B788-8F80-4C20-9733-2D6038E0644E}" type="presOf" srcId="{DC607576-74C8-4861-9B56-C1B895E56D51}" destId="{350F206B-D9E0-4B3C-885C-4C3B305A9E40}" srcOrd="0" destOrd="0" presId="urn:microsoft.com/office/officeart/2005/8/layout/cycle4"/>
    <dgm:cxn modelId="{AB761FBB-2F06-411A-B029-362B9DEA0A81}" type="presOf" srcId="{B9A20E84-2EA4-4BFC-8F34-840B9E92FE32}" destId="{BD38D59D-45B8-4655-A51A-278B33FC69CE}" srcOrd="0" destOrd="1" presId="urn:microsoft.com/office/officeart/2005/8/layout/cycle4"/>
    <dgm:cxn modelId="{FC714722-C5FB-4C86-AB1E-7445C748F4CE}" srcId="{DC607576-74C8-4861-9B56-C1B895E56D51}" destId="{35D2303A-765A-4DCE-8996-188E28083047}" srcOrd="0" destOrd="0" parTransId="{ECD0905B-B650-4999-B12A-412D3F08C8C7}" sibTransId="{C7F8DF5D-4EBE-436D-9D4F-C329E5FB3207}"/>
    <dgm:cxn modelId="{55A37AD3-BE43-4A13-A137-633AB8FACEB2}" type="presOf" srcId="{D235FF3A-35DE-4811-9C28-B98D4E97F599}" destId="{4A35172C-4EBC-49B1-A010-7F5941C9EB73}" srcOrd="1" destOrd="1" presId="urn:microsoft.com/office/officeart/2005/8/layout/cycle4"/>
    <dgm:cxn modelId="{88A04AB3-CED1-454E-9C58-04AFAA5BA2BE}" type="presOf" srcId="{D235FF3A-35DE-4811-9C28-B98D4E97F599}" destId="{8C7782C0-FB50-462E-85D8-291539F606B8}" srcOrd="0" destOrd="1" presId="urn:microsoft.com/office/officeart/2005/8/layout/cycle4"/>
    <dgm:cxn modelId="{51652564-FF51-4C3C-B650-772AA0F4637E}" srcId="{964C49FD-18A0-4037-B883-6ECCD3EF35F0}" destId="{DC607576-74C8-4861-9B56-C1B895E56D51}" srcOrd="2" destOrd="0" parTransId="{AC35B3D1-E0FF-4E92-A329-7B748E3229D8}" sibTransId="{482B3F45-4DD0-4CA7-A6A8-23BF499E9D36}"/>
    <dgm:cxn modelId="{C36B242E-AD80-4E34-9CF8-B0A143A943A1}" type="presOf" srcId="{9E351E31-DC84-41CF-B04C-501F28BB4827}" destId="{48E68066-F886-4AE0-8E48-91AD2662F514}" srcOrd="0" destOrd="0" presId="urn:microsoft.com/office/officeart/2005/8/layout/cycle4"/>
    <dgm:cxn modelId="{98E84D2F-C582-4A94-8197-23826614C28A}" type="presOf" srcId="{B9A20E84-2EA4-4BFC-8F34-840B9E92FE32}" destId="{A93B6D58-6593-40CB-8131-8B81E7F36221}" srcOrd="1" destOrd="1" presId="urn:microsoft.com/office/officeart/2005/8/layout/cycle4"/>
    <dgm:cxn modelId="{3E6E5385-0384-4899-982C-D7C28F386D03}" srcId="{9B8621EC-862A-45A0-A3C1-1E002A9A4720}" destId="{9E351E31-DC84-41CF-B04C-501F28BB4827}" srcOrd="0" destOrd="0" parTransId="{6D0F2E23-56D9-467D-91D5-1C5B98A3C527}" sibTransId="{408BFBE1-AC58-4290-994F-A444F154FB2D}"/>
    <dgm:cxn modelId="{C4FC8436-A8BA-456E-94B6-26E87B3CF9F0}" type="presOf" srcId="{AC64CA35-C39D-4970-976B-3181F4945C30}" destId="{8C7782C0-FB50-462E-85D8-291539F606B8}" srcOrd="0" destOrd="0" presId="urn:microsoft.com/office/officeart/2005/8/layout/cycle4"/>
    <dgm:cxn modelId="{41FD2E83-7911-4170-B362-CD06884AFB62}" type="presOf" srcId="{20ACB810-03DE-47BB-9D3F-AAA9F8AB4B1C}" destId="{E790D94C-1ECE-4D2E-AA3A-CCE40D4FC9C8}" srcOrd="1" destOrd="0" presId="urn:microsoft.com/office/officeart/2005/8/layout/cycle4"/>
    <dgm:cxn modelId="{A389AFB7-7533-4F19-B5AD-C629F412A4DB}" type="presOf" srcId="{35D2303A-765A-4DCE-8996-188E28083047}" destId="{BD38D59D-45B8-4655-A51A-278B33FC69CE}" srcOrd="0" destOrd="0" presId="urn:microsoft.com/office/officeart/2005/8/layout/cycle4"/>
    <dgm:cxn modelId="{C992016F-8405-42E7-945F-B9160F2D02D4}" type="presOf" srcId="{D3F676F0-2866-47BC-9F6D-FF391C9039A9}" destId="{EC374560-A346-4E4C-BCEC-7F204BAD808F}" srcOrd="0" destOrd="1" presId="urn:microsoft.com/office/officeart/2005/8/layout/cycle4"/>
    <dgm:cxn modelId="{A6C69634-B354-4621-AC2A-71423E467DD2}" srcId="{FC8AF41C-CB47-4B9D-9290-6F52C45C7935}" destId="{D3F676F0-2866-47BC-9F6D-FF391C9039A9}" srcOrd="1" destOrd="0" parTransId="{1C7D91E2-70E1-436F-8052-0C2CF8633A5D}" sibTransId="{48BACAF0-70A0-4BC7-925D-5A3BF9ACCC50}"/>
    <dgm:cxn modelId="{721C0559-C3C1-4E9C-B88C-E54B8B6E5080}" type="presOf" srcId="{FC8AF41C-CB47-4B9D-9290-6F52C45C7935}" destId="{15574060-0ABE-4B92-85CD-B79F7AF9BBCD}" srcOrd="0" destOrd="0" presId="urn:microsoft.com/office/officeart/2005/8/layout/cycle4"/>
    <dgm:cxn modelId="{7E942A8D-FD24-4A51-B2B5-805AA60C45F9}" srcId="{FC8AF41C-CB47-4B9D-9290-6F52C45C7935}" destId="{20ACB810-03DE-47BB-9D3F-AAA9F8AB4B1C}" srcOrd="0" destOrd="0" parTransId="{5DFAD469-85C0-4AF7-9E3E-59C9EBC96784}" sibTransId="{AB0AAC3D-B67A-4C1A-9421-C29011C9BB13}"/>
    <dgm:cxn modelId="{CE458584-AFB6-4EBD-B85E-4CCF0C2AB2A0}" srcId="{964C49FD-18A0-4037-B883-6ECCD3EF35F0}" destId="{9B8621EC-862A-45A0-A3C1-1E002A9A4720}" srcOrd="1" destOrd="0" parTransId="{DE246D53-015B-42EC-8392-1345EFF56F30}" sibTransId="{BA15C3BD-1AB5-452D-8C5E-1BDA06FD6851}"/>
    <dgm:cxn modelId="{A8E2B986-F838-4313-B64D-E6D22F7B2C0E}" type="presOf" srcId="{44A69BD9-5A60-4338-96BB-7A70EFCAB037}" destId="{8C7782C0-FB50-462E-85D8-291539F606B8}" srcOrd="0" destOrd="2" presId="urn:microsoft.com/office/officeart/2005/8/layout/cycle4"/>
    <dgm:cxn modelId="{08171141-89F0-408C-8EBE-9B0A5DCABA55}" srcId="{6AB5CA1B-D013-47CF-B27E-96B6A9BA6D29}" destId="{AC64CA35-C39D-4970-976B-3181F4945C30}" srcOrd="0" destOrd="0" parTransId="{1A768E1B-E771-4CBA-8B0C-AAD7A4EFBEC4}" sibTransId="{4DCD43E1-719F-45DB-B3F1-B9FB06B3A06F}"/>
    <dgm:cxn modelId="{AE186258-1DF6-4325-8600-98EDE8075FCF}" type="presOf" srcId="{35D2303A-765A-4DCE-8996-188E28083047}" destId="{A93B6D58-6593-40CB-8131-8B81E7F36221}" srcOrd="1" destOrd="0" presId="urn:microsoft.com/office/officeart/2005/8/layout/cycle4"/>
    <dgm:cxn modelId="{4B9A2147-51D3-4493-97D5-7F512D1AE41A}" srcId="{6AB5CA1B-D013-47CF-B27E-96B6A9BA6D29}" destId="{D235FF3A-35DE-4811-9C28-B98D4E97F599}" srcOrd="1" destOrd="0" parTransId="{4D84988D-F8B7-4F9E-AE86-8D24B2365F41}" sibTransId="{49868559-B0A7-41B2-A451-138677BD530A}"/>
    <dgm:cxn modelId="{298E6DE8-AE59-48BD-B3AF-F0817ABA1DA2}" srcId="{964C49FD-18A0-4037-B883-6ECCD3EF35F0}" destId="{6AB5CA1B-D013-47CF-B27E-96B6A9BA6D29}" srcOrd="0" destOrd="0" parTransId="{89434B1C-124C-4A3D-94F6-A3600E879F78}" sibTransId="{BCD76A92-EC3E-4DBF-9460-B626F3BB5A06}"/>
    <dgm:cxn modelId="{2D285730-C08F-4E5E-A94D-B056AE4DA3C6}" type="presOf" srcId="{AC64CA35-C39D-4970-976B-3181F4945C30}" destId="{4A35172C-4EBC-49B1-A010-7F5941C9EB73}" srcOrd="1" destOrd="0" presId="urn:microsoft.com/office/officeart/2005/8/layout/cycle4"/>
    <dgm:cxn modelId="{E9775471-332A-4B29-BD9E-F8EE4CB678BA}" type="presOf" srcId="{9E351E31-DC84-41CF-B04C-501F28BB4827}" destId="{D31AC791-AFED-48CA-8564-778559D1811F}" srcOrd="1" destOrd="0" presId="urn:microsoft.com/office/officeart/2005/8/layout/cycle4"/>
    <dgm:cxn modelId="{9E176C1F-8473-447D-9EA4-131B07906759}" srcId="{6AB5CA1B-D013-47CF-B27E-96B6A9BA6D29}" destId="{44A69BD9-5A60-4338-96BB-7A70EFCAB037}" srcOrd="2" destOrd="0" parTransId="{78E9681F-B5D8-42E9-B20C-0C55BAFDE610}" sibTransId="{918508B0-DFE9-4260-8B69-7DEB2581B470}"/>
    <dgm:cxn modelId="{7112A4F8-D6D5-4515-AD38-69A60CFA5B3F}" srcId="{DC607576-74C8-4861-9B56-C1B895E56D51}" destId="{B9A20E84-2EA4-4BFC-8F34-840B9E92FE32}" srcOrd="1" destOrd="0" parTransId="{1E28BC72-EEEF-4805-85FE-B90BC8B7600B}" sibTransId="{9F0864FC-5581-4A1B-967D-3765B1073D99}"/>
    <dgm:cxn modelId="{48C37971-5433-4956-B158-40070805C67F}" type="presOf" srcId="{964C49FD-18A0-4037-B883-6ECCD3EF35F0}" destId="{694BDFF1-443A-4619-89FC-E582508FA1D6}" srcOrd="0" destOrd="0" presId="urn:microsoft.com/office/officeart/2005/8/layout/cycle4"/>
    <dgm:cxn modelId="{5DF467A2-142D-4F66-89BB-3C82459E965F}" srcId="{964C49FD-18A0-4037-B883-6ECCD3EF35F0}" destId="{FC8AF41C-CB47-4B9D-9290-6F52C45C7935}" srcOrd="3" destOrd="0" parTransId="{CE0AF27E-F227-4365-AE76-8CC7EEC063B8}" sibTransId="{08252A5E-E1C3-4FB4-86AE-777312840FB2}"/>
    <dgm:cxn modelId="{0A0D097F-F87E-402A-BCFC-6A91EEFC8D7A}" type="presOf" srcId="{9B8621EC-862A-45A0-A3C1-1E002A9A4720}" destId="{46029D4F-EAE7-4518-9B3B-F9A0F25EC5B4}" srcOrd="0" destOrd="0" presId="urn:microsoft.com/office/officeart/2005/8/layout/cycle4"/>
    <dgm:cxn modelId="{FF8ECF7C-2C1F-48A5-808A-1FCA79B67150}" type="presParOf" srcId="{694BDFF1-443A-4619-89FC-E582508FA1D6}" destId="{F7EDFC02-361D-455A-AFF7-814F0B7461CF}" srcOrd="0" destOrd="0" presId="urn:microsoft.com/office/officeart/2005/8/layout/cycle4"/>
    <dgm:cxn modelId="{B78DD326-EDCF-4ED3-8726-113F3D0ADFC5}" type="presParOf" srcId="{F7EDFC02-361D-455A-AFF7-814F0B7461CF}" destId="{030F3585-2F82-4AE0-A702-E8A38B05B59F}" srcOrd="0" destOrd="0" presId="urn:microsoft.com/office/officeart/2005/8/layout/cycle4"/>
    <dgm:cxn modelId="{0FA1FA5B-4CC5-4610-A6C9-F1BA5ACEA174}" type="presParOf" srcId="{030F3585-2F82-4AE0-A702-E8A38B05B59F}" destId="{8C7782C0-FB50-462E-85D8-291539F606B8}" srcOrd="0" destOrd="0" presId="urn:microsoft.com/office/officeart/2005/8/layout/cycle4"/>
    <dgm:cxn modelId="{FC93034B-D8DF-41AC-A806-24965654BC9C}" type="presParOf" srcId="{030F3585-2F82-4AE0-A702-E8A38B05B59F}" destId="{4A35172C-4EBC-49B1-A010-7F5941C9EB73}" srcOrd="1" destOrd="0" presId="urn:microsoft.com/office/officeart/2005/8/layout/cycle4"/>
    <dgm:cxn modelId="{BDB9268B-3E04-4F8C-BEC3-D1138C9ADD5B}" type="presParOf" srcId="{F7EDFC02-361D-455A-AFF7-814F0B7461CF}" destId="{473029A7-00AF-4AD3-ACFD-7B4D4DC37E5C}" srcOrd="1" destOrd="0" presId="urn:microsoft.com/office/officeart/2005/8/layout/cycle4"/>
    <dgm:cxn modelId="{79F197AD-1E7C-4085-A27C-227C5BD4B6F3}" type="presParOf" srcId="{473029A7-00AF-4AD3-ACFD-7B4D4DC37E5C}" destId="{48E68066-F886-4AE0-8E48-91AD2662F514}" srcOrd="0" destOrd="0" presId="urn:microsoft.com/office/officeart/2005/8/layout/cycle4"/>
    <dgm:cxn modelId="{B6F3594E-2921-4EE4-96BA-7B4EE629E2B6}" type="presParOf" srcId="{473029A7-00AF-4AD3-ACFD-7B4D4DC37E5C}" destId="{D31AC791-AFED-48CA-8564-778559D1811F}" srcOrd="1" destOrd="0" presId="urn:microsoft.com/office/officeart/2005/8/layout/cycle4"/>
    <dgm:cxn modelId="{B76E1079-53BC-4157-8535-4DCABD1FCDFE}" type="presParOf" srcId="{F7EDFC02-361D-455A-AFF7-814F0B7461CF}" destId="{473015EC-7814-4EC4-A3B0-3FD83BA6B9DA}" srcOrd="2" destOrd="0" presId="urn:microsoft.com/office/officeart/2005/8/layout/cycle4"/>
    <dgm:cxn modelId="{0E7F85EA-97F2-4E28-86DE-65FC30B5FADB}" type="presParOf" srcId="{473015EC-7814-4EC4-A3B0-3FD83BA6B9DA}" destId="{BD38D59D-45B8-4655-A51A-278B33FC69CE}" srcOrd="0" destOrd="0" presId="urn:microsoft.com/office/officeart/2005/8/layout/cycle4"/>
    <dgm:cxn modelId="{7623B894-FBF0-486A-BE26-1FF333E213EF}" type="presParOf" srcId="{473015EC-7814-4EC4-A3B0-3FD83BA6B9DA}" destId="{A93B6D58-6593-40CB-8131-8B81E7F36221}" srcOrd="1" destOrd="0" presId="urn:microsoft.com/office/officeart/2005/8/layout/cycle4"/>
    <dgm:cxn modelId="{51CD7CCE-66B5-47F1-ADD8-17558E2B3B25}" type="presParOf" srcId="{F7EDFC02-361D-455A-AFF7-814F0B7461CF}" destId="{2B097851-99AE-4DD4-A38B-50B6DCEEB9BD}" srcOrd="3" destOrd="0" presId="urn:microsoft.com/office/officeart/2005/8/layout/cycle4"/>
    <dgm:cxn modelId="{7BB16836-95DC-4C5C-8CBD-E1D9E1F0B698}" type="presParOf" srcId="{2B097851-99AE-4DD4-A38B-50B6DCEEB9BD}" destId="{EC374560-A346-4E4C-BCEC-7F204BAD808F}" srcOrd="0" destOrd="0" presId="urn:microsoft.com/office/officeart/2005/8/layout/cycle4"/>
    <dgm:cxn modelId="{409691E5-D548-47FA-AF36-5F4FAF91FDE1}" type="presParOf" srcId="{2B097851-99AE-4DD4-A38B-50B6DCEEB9BD}" destId="{E790D94C-1ECE-4D2E-AA3A-CCE40D4FC9C8}" srcOrd="1" destOrd="0" presId="urn:microsoft.com/office/officeart/2005/8/layout/cycle4"/>
    <dgm:cxn modelId="{3D3B145C-6D46-4144-A5CE-3AC88C1EAF0F}" type="presParOf" srcId="{F7EDFC02-361D-455A-AFF7-814F0B7461CF}" destId="{1FC6D34A-452E-4A62-B92E-4FBED578434E}" srcOrd="4" destOrd="0" presId="urn:microsoft.com/office/officeart/2005/8/layout/cycle4"/>
    <dgm:cxn modelId="{65A66F8E-14EF-4383-8570-5AA5F94661DD}" type="presParOf" srcId="{694BDFF1-443A-4619-89FC-E582508FA1D6}" destId="{7F48C7F4-C5FE-42BA-BC21-0860AF77875F}" srcOrd="1" destOrd="0" presId="urn:microsoft.com/office/officeart/2005/8/layout/cycle4"/>
    <dgm:cxn modelId="{373F6D69-7128-415D-ADE4-41ACA07C5DC0}" type="presParOf" srcId="{7F48C7F4-C5FE-42BA-BC21-0860AF77875F}" destId="{6558EFAE-1045-4D4E-94E0-3C086A5D6792}" srcOrd="0" destOrd="0" presId="urn:microsoft.com/office/officeart/2005/8/layout/cycle4"/>
    <dgm:cxn modelId="{F99D8D0A-22D5-4D71-B35D-5E39EC8D6B9B}" type="presParOf" srcId="{7F48C7F4-C5FE-42BA-BC21-0860AF77875F}" destId="{46029D4F-EAE7-4518-9B3B-F9A0F25EC5B4}" srcOrd="1" destOrd="0" presId="urn:microsoft.com/office/officeart/2005/8/layout/cycle4"/>
    <dgm:cxn modelId="{013E54EA-5BC6-48BE-A067-8E983743099A}" type="presParOf" srcId="{7F48C7F4-C5FE-42BA-BC21-0860AF77875F}" destId="{350F206B-D9E0-4B3C-885C-4C3B305A9E40}" srcOrd="2" destOrd="0" presId="urn:microsoft.com/office/officeart/2005/8/layout/cycle4"/>
    <dgm:cxn modelId="{DD030A9C-93DC-482A-A2BE-D05C9D65E0E1}" type="presParOf" srcId="{7F48C7F4-C5FE-42BA-BC21-0860AF77875F}" destId="{15574060-0ABE-4B92-85CD-B79F7AF9BBCD}" srcOrd="3" destOrd="0" presId="urn:microsoft.com/office/officeart/2005/8/layout/cycle4"/>
    <dgm:cxn modelId="{A01D2FBD-2D18-45E9-A5CE-C9CEEAF824ED}" type="presParOf" srcId="{7F48C7F4-C5FE-42BA-BC21-0860AF77875F}" destId="{5D19ABD4-5864-488C-9B4A-CE242305D8C5}" srcOrd="4" destOrd="0" presId="urn:microsoft.com/office/officeart/2005/8/layout/cycle4"/>
    <dgm:cxn modelId="{378FCAE2-1C57-4236-B736-FE22C7F7167D}" type="presParOf" srcId="{694BDFF1-443A-4619-89FC-E582508FA1D6}" destId="{933B1C0D-50C8-4D1A-A803-398FDE7EC7AD}" srcOrd="2" destOrd="0" presId="urn:microsoft.com/office/officeart/2005/8/layout/cycle4"/>
    <dgm:cxn modelId="{C9C52FD2-5701-4B7C-B856-512B8C6159AA}" type="presParOf" srcId="{694BDFF1-443A-4619-89FC-E582508FA1D6}" destId="{1144CD8F-9BA8-43B7-AD04-3027F3AE9BB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77BEA9-5265-4934-A9CE-23C8A522013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780E82E-8020-45E4-89B8-DA86A98604C1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期待的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生涯歸向</a:t>
          </a:r>
        </a:p>
      </dgm:t>
    </dgm:pt>
    <dgm:pt modelId="{88CA16BE-8738-4716-A9F4-5D15B7C4AD05}" type="parTrans" cxnId="{D5C57F0F-ED5D-41C7-A47E-8A4273BFA4CE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5FBDA0-3270-47A2-BB24-1850DE8D4E38}" type="sibTrans" cxnId="{D5C57F0F-ED5D-41C7-A47E-8A4273BFA4CE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D4EEBD-4FD9-44F3-AB7B-E58761516595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需要擁有的專業與學歷</a:t>
          </a:r>
        </a:p>
      </dgm:t>
    </dgm:pt>
    <dgm:pt modelId="{AB960D42-92C7-4119-96C2-465A20004CF3}" type="parTrans" cxnId="{1654C8AD-78C9-4132-8558-F5811DFC823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6C2347-1FDF-4F95-8BA7-6C3FD39F0581}" type="sibTrans" cxnId="{1654C8AD-78C9-4132-8558-F5811DFC823A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EAF422-1733-4C72-B2C0-4C716DEC6096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校系與專業知識的聯繫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791A6B-3B76-4330-8C9B-FFD26B47DA25}" type="parTrans" cxnId="{FE93DB0D-E592-4EBA-8C5D-CA8A821C5098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CFF2F8-6803-4EB9-8EE6-F3E001545735}" type="sibTrans" cxnId="{FE93DB0D-E592-4EBA-8C5D-CA8A821C5098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8C9366-B6DC-497E-905E-4402E4AA566A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科系所在的學群為何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B99D21-A98F-468B-A71A-CEAB05661A52}" type="parTrans" cxnId="{8F1E2B22-7A7A-4C55-8CD3-433A1A2466B9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5A579-E1D4-414D-ABC7-0D9E4B6E076C}" type="sibTrans" cxnId="{8F1E2B22-7A7A-4C55-8CD3-433A1A2466B9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0EB2D6-8072-49E2-923A-0413EEE41F89}" type="pres">
      <dgm:prSet presAssocID="{1777BEA9-5265-4934-A9CE-23C8A522013C}" presName="CompostProcess" presStyleCnt="0">
        <dgm:presLayoutVars>
          <dgm:dir/>
          <dgm:resizeHandles val="exact"/>
        </dgm:presLayoutVars>
      </dgm:prSet>
      <dgm:spPr/>
    </dgm:pt>
    <dgm:pt modelId="{19AF0472-4CAA-4471-AF78-31E8336A4721}" type="pres">
      <dgm:prSet presAssocID="{1777BEA9-5265-4934-A9CE-23C8A522013C}" presName="arrow" presStyleLbl="bgShp" presStyleIdx="0" presStyleCnt="1" custLinFactNeighborX="-22" custLinFactNeighborY="-264"/>
      <dgm:spPr>
        <a:solidFill>
          <a:schemeClr val="bg2">
            <a:lumMod val="75000"/>
          </a:schemeClr>
        </a:solidFill>
      </dgm:spPr>
    </dgm:pt>
    <dgm:pt modelId="{BCA80326-8A34-487C-B9D2-7480009416C5}" type="pres">
      <dgm:prSet presAssocID="{1777BEA9-5265-4934-A9CE-23C8A522013C}" presName="linearProcess" presStyleCnt="0"/>
      <dgm:spPr/>
    </dgm:pt>
    <dgm:pt modelId="{EA6F3F78-8401-4E70-BDDB-49D5861567E2}" type="pres">
      <dgm:prSet presAssocID="{6780E82E-8020-45E4-89B8-DA86A98604C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A3A01D-0D2A-4DDC-9238-862546F5CFB3}" type="pres">
      <dgm:prSet presAssocID="{8A5FBDA0-3270-47A2-BB24-1850DE8D4E38}" presName="sibTrans" presStyleCnt="0"/>
      <dgm:spPr/>
    </dgm:pt>
    <dgm:pt modelId="{15FB9829-10C1-475A-AA89-EABBF067231A}" type="pres">
      <dgm:prSet presAssocID="{35D4EEBD-4FD9-44F3-AB7B-E5876151659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352B52-250C-490D-BA7E-FE9E9A45035E}" type="pres">
      <dgm:prSet presAssocID="{F56C2347-1FDF-4F95-8BA7-6C3FD39F0581}" presName="sibTrans" presStyleCnt="0"/>
      <dgm:spPr/>
    </dgm:pt>
    <dgm:pt modelId="{8C253F2D-3EAD-477C-87B5-C1F4070F49E5}" type="pres">
      <dgm:prSet presAssocID="{52EAF422-1733-4C72-B2C0-4C716DEC609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2DE62C-D784-4D01-BC5D-B9FAA46B70F6}" type="pres">
      <dgm:prSet presAssocID="{5ECFF2F8-6803-4EB9-8EE6-F3E001545735}" presName="sibTrans" presStyleCnt="0"/>
      <dgm:spPr/>
    </dgm:pt>
    <dgm:pt modelId="{B76A39A9-3083-4358-9368-F57338B393A4}" type="pres">
      <dgm:prSet presAssocID="{F08C9366-B6DC-497E-905E-4402E4AA566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5C57F0F-ED5D-41C7-A47E-8A4273BFA4CE}" srcId="{1777BEA9-5265-4934-A9CE-23C8A522013C}" destId="{6780E82E-8020-45E4-89B8-DA86A98604C1}" srcOrd="0" destOrd="0" parTransId="{88CA16BE-8738-4716-A9F4-5D15B7C4AD05}" sibTransId="{8A5FBDA0-3270-47A2-BB24-1850DE8D4E38}"/>
    <dgm:cxn modelId="{29968482-4BB2-4245-B561-8D591C9A27E4}" type="presOf" srcId="{35D4EEBD-4FD9-44F3-AB7B-E58761516595}" destId="{15FB9829-10C1-475A-AA89-EABBF067231A}" srcOrd="0" destOrd="0" presId="urn:microsoft.com/office/officeart/2005/8/layout/hProcess9"/>
    <dgm:cxn modelId="{1E6AEF2E-5483-45DF-A187-11B08AB5992B}" type="presOf" srcId="{1777BEA9-5265-4934-A9CE-23C8A522013C}" destId="{7B0EB2D6-8072-49E2-923A-0413EEE41F89}" srcOrd="0" destOrd="0" presId="urn:microsoft.com/office/officeart/2005/8/layout/hProcess9"/>
    <dgm:cxn modelId="{D61F8AF6-E58A-4A41-91C1-4321747E70F0}" type="presOf" srcId="{F08C9366-B6DC-497E-905E-4402E4AA566A}" destId="{B76A39A9-3083-4358-9368-F57338B393A4}" srcOrd="0" destOrd="0" presId="urn:microsoft.com/office/officeart/2005/8/layout/hProcess9"/>
    <dgm:cxn modelId="{1654C8AD-78C9-4132-8558-F5811DFC823A}" srcId="{1777BEA9-5265-4934-A9CE-23C8A522013C}" destId="{35D4EEBD-4FD9-44F3-AB7B-E58761516595}" srcOrd="1" destOrd="0" parTransId="{AB960D42-92C7-4119-96C2-465A20004CF3}" sibTransId="{F56C2347-1FDF-4F95-8BA7-6C3FD39F0581}"/>
    <dgm:cxn modelId="{FE93DB0D-E592-4EBA-8C5D-CA8A821C5098}" srcId="{1777BEA9-5265-4934-A9CE-23C8A522013C}" destId="{52EAF422-1733-4C72-B2C0-4C716DEC6096}" srcOrd="2" destOrd="0" parTransId="{84791A6B-3B76-4330-8C9B-FFD26B47DA25}" sibTransId="{5ECFF2F8-6803-4EB9-8EE6-F3E001545735}"/>
    <dgm:cxn modelId="{B6D7E02E-142A-4F56-8841-ABB9668D0A68}" type="presOf" srcId="{52EAF422-1733-4C72-B2C0-4C716DEC6096}" destId="{8C253F2D-3EAD-477C-87B5-C1F4070F49E5}" srcOrd="0" destOrd="0" presId="urn:microsoft.com/office/officeart/2005/8/layout/hProcess9"/>
    <dgm:cxn modelId="{2969EF52-E946-4194-9ED4-66CCC6256CAE}" type="presOf" srcId="{6780E82E-8020-45E4-89B8-DA86A98604C1}" destId="{EA6F3F78-8401-4E70-BDDB-49D5861567E2}" srcOrd="0" destOrd="0" presId="urn:microsoft.com/office/officeart/2005/8/layout/hProcess9"/>
    <dgm:cxn modelId="{8F1E2B22-7A7A-4C55-8CD3-433A1A2466B9}" srcId="{1777BEA9-5265-4934-A9CE-23C8A522013C}" destId="{F08C9366-B6DC-497E-905E-4402E4AA566A}" srcOrd="3" destOrd="0" parTransId="{C6B99D21-A98F-468B-A71A-CEAB05661A52}" sibTransId="{2815A579-E1D4-414D-ABC7-0D9E4B6E076C}"/>
    <dgm:cxn modelId="{60C1EEAA-91A3-456D-BBF0-47436966B403}" type="presParOf" srcId="{7B0EB2D6-8072-49E2-923A-0413EEE41F89}" destId="{19AF0472-4CAA-4471-AF78-31E8336A4721}" srcOrd="0" destOrd="0" presId="urn:microsoft.com/office/officeart/2005/8/layout/hProcess9"/>
    <dgm:cxn modelId="{BE3F9C66-36C6-437B-8687-1A88D455FAB7}" type="presParOf" srcId="{7B0EB2D6-8072-49E2-923A-0413EEE41F89}" destId="{BCA80326-8A34-487C-B9D2-7480009416C5}" srcOrd="1" destOrd="0" presId="urn:microsoft.com/office/officeart/2005/8/layout/hProcess9"/>
    <dgm:cxn modelId="{03D79C81-E2E8-4D89-BE0F-6F13FADA682B}" type="presParOf" srcId="{BCA80326-8A34-487C-B9D2-7480009416C5}" destId="{EA6F3F78-8401-4E70-BDDB-49D5861567E2}" srcOrd="0" destOrd="0" presId="urn:microsoft.com/office/officeart/2005/8/layout/hProcess9"/>
    <dgm:cxn modelId="{F9B2BE84-50DF-4AF1-8D4F-A4A877D7F6A4}" type="presParOf" srcId="{BCA80326-8A34-487C-B9D2-7480009416C5}" destId="{9CA3A01D-0D2A-4DDC-9238-862546F5CFB3}" srcOrd="1" destOrd="0" presId="urn:microsoft.com/office/officeart/2005/8/layout/hProcess9"/>
    <dgm:cxn modelId="{008AA238-32C6-4C0A-B5A7-6699FA8EE79D}" type="presParOf" srcId="{BCA80326-8A34-487C-B9D2-7480009416C5}" destId="{15FB9829-10C1-475A-AA89-EABBF067231A}" srcOrd="2" destOrd="0" presId="urn:microsoft.com/office/officeart/2005/8/layout/hProcess9"/>
    <dgm:cxn modelId="{429A7EA6-8DBE-4548-BA53-088F8F8D30FB}" type="presParOf" srcId="{BCA80326-8A34-487C-B9D2-7480009416C5}" destId="{BB352B52-250C-490D-BA7E-FE9E9A45035E}" srcOrd="3" destOrd="0" presId="urn:microsoft.com/office/officeart/2005/8/layout/hProcess9"/>
    <dgm:cxn modelId="{C85AB856-26F2-4046-AD1B-69380D669C35}" type="presParOf" srcId="{BCA80326-8A34-487C-B9D2-7480009416C5}" destId="{8C253F2D-3EAD-477C-87B5-C1F4070F49E5}" srcOrd="4" destOrd="0" presId="urn:microsoft.com/office/officeart/2005/8/layout/hProcess9"/>
    <dgm:cxn modelId="{9DBF6DFE-E1AE-4C89-8039-D996C8E59331}" type="presParOf" srcId="{BCA80326-8A34-487C-B9D2-7480009416C5}" destId="{A42DE62C-D784-4D01-BC5D-B9FAA46B70F6}" srcOrd="5" destOrd="0" presId="urn:microsoft.com/office/officeart/2005/8/layout/hProcess9"/>
    <dgm:cxn modelId="{F41FFBA9-2F86-42D5-AB1C-56961E8AF89B}" type="presParOf" srcId="{BCA80326-8A34-487C-B9D2-7480009416C5}" destId="{B76A39A9-3083-4358-9368-F57338B393A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rtlCol="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薦送受訓</a:t>
          </a:r>
          <a:endParaRPr lang="zh-TW" altLang="en-US" sz="2200" b="1" kern="1200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每學期薦送</a:t>
          </a:r>
          <a:endParaRPr lang="zh-TW" altLang="en-US" sz="2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依各科比例</a:t>
          </a:r>
          <a:endParaRPr lang="zh-TW" altLang="en-US" sz="2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rtlCol="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配課完成後遴選新學年課諮師</a:t>
          </a:r>
          <a:endParaRPr lang="zh-TW" altLang="en-US" sz="2200" b="1" kern="1200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導師優先</a:t>
          </a:r>
          <a:endParaRPr lang="zh-TW" altLang="en-US" sz="20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任課教師優先</a:t>
          </a:r>
          <a:endParaRPr lang="zh-TW" altLang="en-US" sz="20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依人數分配</a:t>
          </a:r>
          <a:r>
            <a:rPr lang="en-US" altLang="zh-TW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(</a:t>
          </a: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預計</a:t>
          </a:r>
          <a:r>
            <a:rPr lang="en-US" altLang="zh-TW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110</a:t>
          </a: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學年實施</a:t>
          </a:r>
          <a:r>
            <a:rPr lang="en-US" altLang="zh-TW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)</a:t>
          </a:r>
          <a:endParaRPr lang="zh-TW" altLang="en-US" sz="20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rtlCol="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成立各年段課諮師社群</a:t>
          </a:r>
          <a:endParaRPr lang="zh-TW" altLang="en-US" sz="2200" b="1" kern="1200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定期共備</a:t>
          </a:r>
          <a:endParaRPr lang="zh-TW" altLang="en-US" sz="20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增能研習</a:t>
          </a:r>
          <a:endParaRPr lang="zh-TW" altLang="en-US" sz="20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編輯或修訂選課輔導手冊</a:t>
          </a:r>
          <a:endParaRPr lang="zh-TW" altLang="en-US" sz="20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noProof="0" dirty="0" smtClean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工作任務</a:t>
          </a:r>
          <a:endParaRPr lang="zh-TW" altLang="en-US" sz="2600" b="1" kern="1200" noProof="0" dirty="0">
            <a:solidFill>
              <a:srgbClr val="C00000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期初相見歡</a:t>
          </a:r>
          <a:endParaRPr lang="zh-TW" altLang="en-US" sz="2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團體諮詢</a:t>
          </a:r>
          <a:endParaRPr lang="zh-TW" altLang="en-US" sz="2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課諮師入班</a:t>
          </a:r>
          <a:endParaRPr lang="zh-TW" altLang="en-US" sz="2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個別諮詢</a:t>
          </a:r>
          <a:endParaRPr lang="zh-TW" altLang="en-US" sz="2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5400000">
        <a:off x="7349316" y="797242"/>
        <a:ext cx="2278137" cy="2391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CEF80-2CB2-4FD2-B5E1-0B43F741661F}">
      <dsp:nvSpPr>
        <dsp:cNvPr id="0" name=""/>
        <dsp:cNvSpPr/>
      </dsp:nvSpPr>
      <dsp:spPr>
        <a:xfrm>
          <a:off x="2088367" y="188445"/>
          <a:ext cx="2000261" cy="11190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部定必修</a:t>
          </a:r>
          <a:r>
            <a:rPr lang="en-US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54</a:t>
          </a: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sp:txBody>
      <dsp:txXfrm>
        <a:off x="2142994" y="243072"/>
        <a:ext cx="1891007" cy="1009778"/>
      </dsp:txXfrm>
    </dsp:sp>
    <dsp:sp modelId="{5E05208B-052D-4078-B182-B4D69B044B7F}">
      <dsp:nvSpPr>
        <dsp:cNvPr id="0" name=""/>
        <dsp:cNvSpPr/>
      </dsp:nvSpPr>
      <dsp:spPr>
        <a:xfrm>
          <a:off x="541449" y="583662"/>
          <a:ext cx="4472005" cy="4472005"/>
        </a:xfrm>
        <a:custGeom>
          <a:avLst/>
          <a:gdLst/>
          <a:ahLst/>
          <a:cxnLst/>
          <a:rect l="0" t="0" r="0" b="0"/>
          <a:pathLst>
            <a:path>
              <a:moveTo>
                <a:pt x="3555147" y="430576"/>
              </a:moveTo>
              <a:arcTo wR="2236002" hR="2236002" stAng="18369237" swAng="14969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36AE1-2E3B-4F9C-8FCE-2ADA26EFEECF}">
      <dsp:nvSpPr>
        <dsp:cNvPr id="0" name=""/>
        <dsp:cNvSpPr/>
      </dsp:nvSpPr>
      <dsp:spPr>
        <a:xfrm>
          <a:off x="4008667" y="1747812"/>
          <a:ext cx="1948700" cy="11190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校訂必修</a:t>
          </a:r>
          <a:r>
            <a:rPr lang="en-US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sp:txBody>
      <dsp:txXfrm>
        <a:off x="4063294" y="1802439"/>
        <a:ext cx="1839446" cy="1009778"/>
      </dsp:txXfrm>
    </dsp:sp>
    <dsp:sp modelId="{24B3DCF0-AD66-48DD-AA58-7B2EA62926E7}">
      <dsp:nvSpPr>
        <dsp:cNvPr id="0" name=""/>
        <dsp:cNvSpPr/>
      </dsp:nvSpPr>
      <dsp:spPr>
        <a:xfrm>
          <a:off x="576345" y="764050"/>
          <a:ext cx="4472005" cy="4472005"/>
        </a:xfrm>
        <a:custGeom>
          <a:avLst/>
          <a:gdLst/>
          <a:ahLst/>
          <a:cxnLst/>
          <a:rect l="0" t="0" r="0" b="0"/>
          <a:pathLst>
            <a:path>
              <a:moveTo>
                <a:pt x="4468603" y="2112721"/>
              </a:moveTo>
              <a:arcTo wR="2236002" hR="2236002" stAng="21410365" swAng="151090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CB730-A6AF-4459-8E72-C8931D7B19C9}">
      <dsp:nvSpPr>
        <dsp:cNvPr id="0" name=""/>
        <dsp:cNvSpPr/>
      </dsp:nvSpPr>
      <dsp:spPr>
        <a:xfrm>
          <a:off x="3476331" y="3847651"/>
          <a:ext cx="1852910" cy="11190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多元選修</a:t>
          </a: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每學期</a:t>
          </a:r>
          <a:r>
            <a:rPr lang="en-US" altLang="zh-TW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門</a:t>
          </a:r>
        </a:p>
      </dsp:txBody>
      <dsp:txXfrm>
        <a:off x="3530958" y="3902278"/>
        <a:ext cx="1743656" cy="1009778"/>
      </dsp:txXfrm>
    </dsp:sp>
    <dsp:sp modelId="{6AE213E3-9D3E-4A48-ABEF-C988053A9E8F}">
      <dsp:nvSpPr>
        <dsp:cNvPr id="0" name=""/>
        <dsp:cNvSpPr/>
      </dsp:nvSpPr>
      <dsp:spPr>
        <a:xfrm>
          <a:off x="1032094" y="376924"/>
          <a:ext cx="4472005" cy="4472005"/>
        </a:xfrm>
        <a:custGeom>
          <a:avLst/>
          <a:gdLst/>
          <a:ahLst/>
          <a:cxnLst/>
          <a:rect l="0" t="0" r="0" b="0"/>
          <a:pathLst>
            <a:path>
              <a:moveTo>
                <a:pt x="2435955" y="4463046"/>
              </a:moveTo>
              <a:arcTo wR="2236002" hR="2236002" stAng="5092171" swAng="126057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C907A-115D-4BC3-96CF-6F7A59237773}">
      <dsp:nvSpPr>
        <dsp:cNvPr id="0" name=""/>
        <dsp:cNvSpPr/>
      </dsp:nvSpPr>
      <dsp:spPr>
        <a:xfrm>
          <a:off x="900125" y="3761917"/>
          <a:ext cx="1748186" cy="11190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彈性學習</a:t>
          </a:r>
          <a:endParaRPr lang="en-US" altLang="zh-TW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4752" y="3816544"/>
        <a:ext cx="1638932" cy="1009778"/>
      </dsp:txXfrm>
    </dsp:sp>
    <dsp:sp modelId="{4B0E9FF3-0CE9-46AA-927C-90C6CB75E95A}">
      <dsp:nvSpPr>
        <dsp:cNvPr id="0" name=""/>
        <dsp:cNvSpPr/>
      </dsp:nvSpPr>
      <dsp:spPr>
        <a:xfrm>
          <a:off x="992983" y="357597"/>
          <a:ext cx="4472005" cy="4472005"/>
        </a:xfrm>
        <a:custGeom>
          <a:avLst/>
          <a:gdLst/>
          <a:ahLst/>
          <a:cxnLst/>
          <a:rect l="0" t="0" r="0" b="0"/>
          <a:pathLst>
            <a:path>
              <a:moveTo>
                <a:pt x="325513" y="3397785"/>
              </a:moveTo>
              <a:arcTo wR="2236002" hR="2236002" stAng="8921754" swAng="115934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60EA7-FA18-4685-8E3A-07DCDCC94C19}">
      <dsp:nvSpPr>
        <dsp:cNvPr id="0" name=""/>
        <dsp:cNvSpPr/>
      </dsp:nvSpPr>
      <dsp:spPr>
        <a:xfrm>
          <a:off x="125698" y="1931270"/>
          <a:ext cx="1843993" cy="11190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團體活動</a:t>
          </a:r>
          <a:r>
            <a:rPr lang="en-US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社團</a:t>
          </a:r>
          <a:r>
            <a:rPr lang="en-US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0325" y="1985897"/>
        <a:ext cx="1734739" cy="1009778"/>
      </dsp:txXfrm>
    </dsp:sp>
    <dsp:sp modelId="{274CBA65-FF34-4A54-959A-7E744DEEA937}">
      <dsp:nvSpPr>
        <dsp:cNvPr id="0" name=""/>
        <dsp:cNvSpPr/>
      </dsp:nvSpPr>
      <dsp:spPr>
        <a:xfrm>
          <a:off x="973599" y="707006"/>
          <a:ext cx="4472005" cy="4472005"/>
        </a:xfrm>
        <a:custGeom>
          <a:avLst/>
          <a:gdLst/>
          <a:ahLst/>
          <a:cxnLst/>
          <a:rect l="0" t="0" r="0" b="0"/>
          <a:pathLst>
            <a:path>
              <a:moveTo>
                <a:pt x="247768" y="1212952"/>
              </a:moveTo>
              <a:arcTo wR="2236002" hR="2236002" stAng="12433690" swAng="194104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8E26E-1D47-4152-BE4A-189A31BD9F9B}">
      <dsp:nvSpPr>
        <dsp:cNvPr id="0" name=""/>
        <dsp:cNvSpPr/>
      </dsp:nvSpPr>
      <dsp:spPr>
        <a:xfrm>
          <a:off x="0" y="745478"/>
          <a:ext cx="96297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15FF88-E433-4C55-B66F-E3BD495C74CB}">
      <dsp:nvSpPr>
        <dsp:cNvPr id="0" name=""/>
        <dsp:cNvSpPr/>
      </dsp:nvSpPr>
      <dsp:spPr>
        <a:xfrm>
          <a:off x="458448" y="12531"/>
          <a:ext cx="9168966" cy="10133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788" tIns="0" rIns="25478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修業年限以三年為原則，必要時視學習情況調整修業年限，最長為五年。</a:t>
          </a:r>
        </a:p>
      </dsp:txBody>
      <dsp:txXfrm>
        <a:off x="507917" y="62000"/>
        <a:ext cx="9070028" cy="914448"/>
      </dsp:txXfrm>
    </dsp:sp>
    <dsp:sp modelId="{2AF01549-8E95-4322-B7B5-7D204AA61B75}">
      <dsp:nvSpPr>
        <dsp:cNvPr id="0" name=""/>
        <dsp:cNvSpPr/>
      </dsp:nvSpPr>
      <dsp:spPr>
        <a:xfrm>
          <a:off x="0" y="2653258"/>
          <a:ext cx="96297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089090"/>
              <a:satOff val="-9814"/>
              <a:lumOff val="3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6239D9-33BA-48BF-AFCB-DF23D3A937BD}">
      <dsp:nvSpPr>
        <dsp:cNvPr id="0" name=""/>
        <dsp:cNvSpPr/>
      </dsp:nvSpPr>
      <dsp:spPr>
        <a:xfrm>
          <a:off x="458448" y="1326878"/>
          <a:ext cx="9168966" cy="1606820"/>
        </a:xfrm>
        <a:prstGeom prst="roundRect">
          <a:avLst/>
        </a:prstGeom>
        <a:gradFill rotWithShape="0">
          <a:gsLst>
            <a:gs pos="0">
              <a:schemeClr val="accent2">
                <a:hueOff val="4089090"/>
                <a:satOff val="-9814"/>
                <a:lumOff val="3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89090"/>
                <a:satOff val="-9814"/>
                <a:lumOff val="3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89090"/>
                <a:satOff val="-9814"/>
                <a:lumOff val="3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788" tIns="0" rIns="25478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高級中學學生因個人、家庭或其他特殊情形，得申請休學、退學或轉學。休學以一學年為期，休學最長以兩年為限，且不計入修業年限。</a:t>
          </a:r>
        </a:p>
      </dsp:txBody>
      <dsp:txXfrm>
        <a:off x="536886" y="1405316"/>
        <a:ext cx="9012090" cy="1449944"/>
      </dsp:txXfrm>
    </dsp:sp>
    <dsp:sp modelId="{13214C07-583B-4544-9022-C07470AC9AB1}">
      <dsp:nvSpPr>
        <dsp:cNvPr id="0" name=""/>
        <dsp:cNvSpPr/>
      </dsp:nvSpPr>
      <dsp:spPr>
        <a:xfrm>
          <a:off x="0" y="4294979"/>
          <a:ext cx="962977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8178181"/>
              <a:satOff val="-19628"/>
              <a:lumOff val="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41B949-27C9-4F00-8F76-24EFDDD9435C}">
      <dsp:nvSpPr>
        <dsp:cNvPr id="0" name=""/>
        <dsp:cNvSpPr/>
      </dsp:nvSpPr>
      <dsp:spPr>
        <a:xfrm>
          <a:off x="460808" y="3279904"/>
          <a:ext cx="9168966" cy="1340761"/>
        </a:xfrm>
        <a:prstGeom prst="roundRect">
          <a:avLst/>
        </a:prstGeom>
        <a:gradFill rotWithShape="0">
          <a:gsLst>
            <a:gs pos="0">
              <a:schemeClr val="accent2">
                <a:hueOff val="8178181"/>
                <a:satOff val="-19628"/>
                <a:lumOff val="7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78181"/>
                <a:satOff val="-19628"/>
                <a:lumOff val="7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78181"/>
                <a:satOff val="-19628"/>
                <a:lumOff val="7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788" tIns="0" rIns="25478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建議累積個人公共服務時數</a:t>
          </a:r>
          <a:endParaRPr lang="en-US" altLang="zh-TW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個人獎懲記錄亦列入畢業條件內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6259" y="3345355"/>
        <a:ext cx="9038064" cy="1209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7E781-0BE3-4973-9E19-044834A811EE}">
      <dsp:nvSpPr>
        <dsp:cNvPr id="0" name=""/>
        <dsp:cNvSpPr/>
      </dsp:nvSpPr>
      <dsp:spPr>
        <a:xfrm rot="5400000">
          <a:off x="-189256" y="222537"/>
          <a:ext cx="1452180" cy="10165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800" b="1" kern="1200" dirty="0"/>
            <a:t>1</a:t>
          </a:r>
          <a:endParaRPr lang="zh-TW" altLang="en-US" sz="4800" b="1" kern="1200" dirty="0"/>
        </a:p>
      </dsp:txBody>
      <dsp:txXfrm rot="-5400000">
        <a:off x="28571" y="512973"/>
        <a:ext cx="1016526" cy="435654"/>
      </dsp:txXfrm>
    </dsp:sp>
    <dsp:sp modelId="{D8DADCFE-2F14-417E-88B2-83234AC91B90}">
      <dsp:nvSpPr>
        <dsp:cNvPr id="0" name=""/>
        <dsp:cNvSpPr/>
      </dsp:nvSpPr>
      <dsp:spPr>
        <a:xfrm rot="5400000">
          <a:off x="3525869" y="-2485314"/>
          <a:ext cx="943917" cy="5936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應修習學分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:180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029558" y="57075"/>
        <a:ext cx="5890461" cy="851761"/>
      </dsp:txXfrm>
    </dsp:sp>
    <dsp:sp modelId="{E5F0CFD0-D55F-47EC-8743-6E274E5DDC2A}">
      <dsp:nvSpPr>
        <dsp:cNvPr id="0" name=""/>
        <dsp:cNvSpPr/>
      </dsp:nvSpPr>
      <dsp:spPr>
        <a:xfrm rot="5400000">
          <a:off x="-189256" y="1542987"/>
          <a:ext cx="1452180" cy="1016526"/>
        </a:xfrm>
        <a:prstGeom prst="chevron">
          <a:avLst/>
        </a:prstGeom>
        <a:solidFill>
          <a:schemeClr val="accent2">
            <a:hueOff val="4089090"/>
            <a:satOff val="-9814"/>
            <a:lumOff val="3628"/>
            <a:alphaOff val="0"/>
          </a:schemeClr>
        </a:solidFill>
        <a:ln w="12700" cap="flat" cmpd="sng" algn="ctr">
          <a:solidFill>
            <a:schemeClr val="accent2">
              <a:hueOff val="4089090"/>
              <a:satOff val="-9814"/>
              <a:lumOff val="3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800" b="1" kern="1200" dirty="0"/>
            <a:t>2</a:t>
          </a:r>
          <a:endParaRPr lang="zh-TW" altLang="en-US" sz="4800" b="1" kern="1200" dirty="0"/>
        </a:p>
      </dsp:txBody>
      <dsp:txXfrm rot="-5400000">
        <a:off x="28571" y="1833423"/>
        <a:ext cx="1016526" cy="435654"/>
      </dsp:txXfrm>
    </dsp:sp>
    <dsp:sp modelId="{F3FDBABD-AF34-48B8-B473-6AC94485F680}">
      <dsp:nvSpPr>
        <dsp:cNvPr id="0" name=""/>
        <dsp:cNvSpPr/>
      </dsp:nvSpPr>
      <dsp:spPr>
        <a:xfrm rot="5400000">
          <a:off x="4337141" y="-1949470"/>
          <a:ext cx="980437" cy="7505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089090"/>
              <a:satOff val="-9814"/>
              <a:lumOff val="3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畢業之最低學分數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:150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學分成績及格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074692" y="1360840"/>
        <a:ext cx="7457475" cy="884715"/>
      </dsp:txXfrm>
    </dsp:sp>
    <dsp:sp modelId="{5965D284-26F0-48D6-8358-CAE4796C061D}">
      <dsp:nvSpPr>
        <dsp:cNvPr id="0" name=""/>
        <dsp:cNvSpPr/>
      </dsp:nvSpPr>
      <dsp:spPr>
        <a:xfrm rot="5400000">
          <a:off x="-568856" y="3405839"/>
          <a:ext cx="2211380" cy="1016526"/>
        </a:xfrm>
        <a:prstGeom prst="chevron">
          <a:avLst/>
        </a:prstGeom>
        <a:solidFill>
          <a:schemeClr val="accent2">
            <a:hueOff val="8178181"/>
            <a:satOff val="-19628"/>
            <a:lumOff val="7255"/>
            <a:alphaOff val="0"/>
          </a:schemeClr>
        </a:solidFill>
        <a:ln w="12700" cap="flat" cmpd="sng" algn="ctr">
          <a:solidFill>
            <a:schemeClr val="accent2">
              <a:hueOff val="8178181"/>
              <a:satOff val="-19628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800" b="1" kern="1200" dirty="0"/>
            <a:t>3</a:t>
          </a:r>
          <a:endParaRPr lang="zh-TW" altLang="en-US" sz="4800" b="1" kern="1200" dirty="0"/>
        </a:p>
      </dsp:txBody>
      <dsp:txXfrm rot="-5400000">
        <a:off x="28571" y="3316675"/>
        <a:ext cx="1016526" cy="1194854"/>
      </dsp:txXfrm>
    </dsp:sp>
    <dsp:sp modelId="{C7C038B8-FF67-47C3-9F04-BA0404F9BA1C}">
      <dsp:nvSpPr>
        <dsp:cNvPr id="0" name=""/>
        <dsp:cNvSpPr/>
      </dsp:nvSpPr>
      <dsp:spPr>
        <a:xfrm rot="5400000">
          <a:off x="4554766" y="-745105"/>
          <a:ext cx="2388959" cy="93618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178181"/>
              <a:satOff val="-19628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必修及選修學分：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(1)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部定必修及校訂必修至少需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102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學分成績及格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(2)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選修學分至少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學分成績及格</a:t>
          </a:r>
        </a:p>
      </dsp:txBody>
      <dsp:txXfrm rot="-5400000">
        <a:off x="1068314" y="2857966"/>
        <a:ext cx="9245246" cy="2155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8D59D-45B8-4655-A51A-278B33FC69CE}">
      <dsp:nvSpPr>
        <dsp:cNvPr id="0" name=""/>
        <dsp:cNvSpPr/>
      </dsp:nvSpPr>
      <dsp:spPr>
        <a:xfrm>
          <a:off x="5047479" y="2637780"/>
          <a:ext cx="3402763" cy="2063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919885"/>
              <a:satOff val="-2431"/>
              <a:lumOff val="83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自由選修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每學期一門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13627" y="3198866"/>
        <a:ext cx="2291296" cy="1456663"/>
      </dsp:txXfrm>
    </dsp:sp>
    <dsp:sp modelId="{EC374560-A346-4E4C-BCEC-7F204BAD808F}">
      <dsp:nvSpPr>
        <dsp:cNvPr id="0" name=""/>
        <dsp:cNvSpPr/>
      </dsp:nvSpPr>
      <dsp:spPr>
        <a:xfrm>
          <a:off x="263078" y="2565542"/>
          <a:ext cx="3558841" cy="2325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879828"/>
              <a:satOff val="-3647"/>
              <a:lumOff val="1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班會 、社團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微課程及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自主學習</a:t>
          </a:r>
          <a:endParaRPr lang="zh-TW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4155" y="3197924"/>
        <a:ext cx="2389034" cy="1641760"/>
      </dsp:txXfrm>
    </dsp:sp>
    <dsp:sp modelId="{48E68066-F886-4AE0-8E48-91AD2662F514}">
      <dsp:nvSpPr>
        <dsp:cNvPr id="0" name=""/>
        <dsp:cNvSpPr/>
      </dsp:nvSpPr>
      <dsp:spPr>
        <a:xfrm>
          <a:off x="5001599" y="85035"/>
          <a:ext cx="3281924" cy="1893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959943"/>
              <a:satOff val="-1216"/>
              <a:lumOff val="41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隨年級遞減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27764" y="126622"/>
        <a:ext cx="2214172" cy="1336704"/>
      </dsp:txXfrm>
    </dsp:sp>
    <dsp:sp modelId="{8C7782C0-FB50-462E-85D8-291539F606B8}">
      <dsp:nvSpPr>
        <dsp:cNvPr id="0" name=""/>
        <dsp:cNvSpPr/>
      </dsp:nvSpPr>
      <dsp:spPr>
        <a:xfrm>
          <a:off x="361216" y="15702"/>
          <a:ext cx="3365009" cy="220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結合各班群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班群選修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自由選修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9606" y="64092"/>
        <a:ext cx="2258726" cy="1555387"/>
      </dsp:txXfrm>
    </dsp:sp>
    <dsp:sp modelId="{6558EFAE-1045-4D4E-94E0-3C086A5D6792}">
      <dsp:nvSpPr>
        <dsp:cNvPr id="0" name=""/>
        <dsp:cNvSpPr/>
      </dsp:nvSpPr>
      <dsp:spPr>
        <a:xfrm>
          <a:off x="2191198" y="297253"/>
          <a:ext cx="2141922" cy="214192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加深加廣</a:t>
          </a:r>
          <a:endParaRPr lang="zh-TW" altLang="en-US" sz="3200" b="1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18552" y="924607"/>
        <a:ext cx="1514568" cy="1514568"/>
      </dsp:txXfrm>
    </dsp:sp>
    <dsp:sp modelId="{46029D4F-EAE7-4518-9B3B-F9A0F25EC5B4}">
      <dsp:nvSpPr>
        <dsp:cNvPr id="0" name=""/>
        <dsp:cNvSpPr/>
      </dsp:nvSpPr>
      <dsp:spPr>
        <a:xfrm rot="5400000">
          <a:off x="4432055" y="297253"/>
          <a:ext cx="2141922" cy="2141922"/>
        </a:xfrm>
        <a:prstGeom prst="pieWedge">
          <a:avLst/>
        </a:prstGeom>
        <a:solidFill>
          <a:schemeClr val="accent4">
            <a:hueOff val="-1959943"/>
            <a:satOff val="-1216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部定必修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432055" y="924607"/>
        <a:ext cx="1514568" cy="1514568"/>
      </dsp:txXfrm>
    </dsp:sp>
    <dsp:sp modelId="{350F206B-D9E0-4B3C-885C-4C3B305A9E40}">
      <dsp:nvSpPr>
        <dsp:cNvPr id="0" name=""/>
        <dsp:cNvSpPr/>
      </dsp:nvSpPr>
      <dsp:spPr>
        <a:xfrm rot="10800000">
          <a:off x="4432055" y="2538110"/>
          <a:ext cx="2141922" cy="2141922"/>
        </a:xfrm>
        <a:prstGeom prst="pieWedge">
          <a:avLst/>
        </a:prstGeom>
        <a:solidFill>
          <a:schemeClr val="accent4">
            <a:hueOff val="-3919885"/>
            <a:satOff val="-2431"/>
            <a:lumOff val="83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多元選修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4432055" y="2538110"/>
        <a:ext cx="1514568" cy="1514568"/>
      </dsp:txXfrm>
    </dsp:sp>
    <dsp:sp modelId="{15574060-0ABE-4B92-85CD-B79F7AF9BBCD}">
      <dsp:nvSpPr>
        <dsp:cNvPr id="0" name=""/>
        <dsp:cNvSpPr/>
      </dsp:nvSpPr>
      <dsp:spPr>
        <a:xfrm rot="16200000">
          <a:off x="2191198" y="2538110"/>
          <a:ext cx="2141922" cy="2141922"/>
        </a:xfrm>
        <a:prstGeom prst="pieWedge">
          <a:avLst/>
        </a:prstGeom>
        <a:solidFill>
          <a:schemeClr val="accent4">
            <a:hueOff val="-5879828"/>
            <a:satOff val="-3647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彈性學習團體活動</a:t>
          </a:r>
          <a:endParaRPr lang="zh-TW" altLang="en-US" sz="2000" b="1" kern="1200" dirty="0">
            <a:solidFill>
              <a:schemeClr val="bg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2818552" y="2538110"/>
        <a:ext cx="1514568" cy="1514568"/>
      </dsp:txXfrm>
    </dsp:sp>
    <dsp:sp modelId="{933B1C0D-50C8-4D1A-A803-398FDE7EC7AD}">
      <dsp:nvSpPr>
        <dsp:cNvPr id="0" name=""/>
        <dsp:cNvSpPr/>
      </dsp:nvSpPr>
      <dsp:spPr>
        <a:xfrm>
          <a:off x="4012822" y="2043439"/>
          <a:ext cx="739532" cy="6430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4CD8F-9BA8-43B7-AD04-3027F3AE9BB0}">
      <dsp:nvSpPr>
        <dsp:cNvPr id="0" name=""/>
        <dsp:cNvSpPr/>
      </dsp:nvSpPr>
      <dsp:spPr>
        <a:xfrm rot="10800000">
          <a:off x="4012822" y="2290774"/>
          <a:ext cx="739532" cy="6430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0472-4CAA-4471-AF78-31E8336A4721}">
      <dsp:nvSpPr>
        <dsp:cNvPr id="0" name=""/>
        <dsp:cNvSpPr/>
      </dsp:nvSpPr>
      <dsp:spPr>
        <a:xfrm>
          <a:off x="741418" y="0"/>
          <a:ext cx="8423749" cy="5236218"/>
        </a:xfrm>
        <a:prstGeom prst="rightArrow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F3F78-8401-4E70-BDDB-49D5861567E2}">
      <dsp:nvSpPr>
        <dsp:cNvPr id="0" name=""/>
        <dsp:cNvSpPr/>
      </dsp:nvSpPr>
      <dsp:spPr>
        <a:xfrm>
          <a:off x="3387" y="1570865"/>
          <a:ext cx="2200782" cy="20944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期待的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生涯歸向</a:t>
          </a:r>
        </a:p>
      </dsp:txBody>
      <dsp:txXfrm>
        <a:off x="105631" y="1673109"/>
        <a:ext cx="1996294" cy="1889999"/>
      </dsp:txXfrm>
    </dsp:sp>
    <dsp:sp modelId="{15FB9829-10C1-475A-AA89-EABBF067231A}">
      <dsp:nvSpPr>
        <dsp:cNvPr id="0" name=""/>
        <dsp:cNvSpPr/>
      </dsp:nvSpPr>
      <dsp:spPr>
        <a:xfrm>
          <a:off x="2570966" y="1570865"/>
          <a:ext cx="2200782" cy="2094487"/>
        </a:xfrm>
        <a:prstGeom prst="roundRect">
          <a:avLst/>
        </a:prstGeom>
        <a:solidFill>
          <a:schemeClr val="accent2">
            <a:hueOff val="2726060"/>
            <a:satOff val="-6543"/>
            <a:lumOff val="2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需要擁有的專業與學歷</a:t>
          </a:r>
        </a:p>
      </dsp:txBody>
      <dsp:txXfrm>
        <a:off x="2673210" y="1673109"/>
        <a:ext cx="1996294" cy="1889999"/>
      </dsp:txXfrm>
    </dsp:sp>
    <dsp:sp modelId="{8C253F2D-3EAD-477C-87B5-C1F4070F49E5}">
      <dsp:nvSpPr>
        <dsp:cNvPr id="0" name=""/>
        <dsp:cNvSpPr/>
      </dsp:nvSpPr>
      <dsp:spPr>
        <a:xfrm>
          <a:off x="5138545" y="1570865"/>
          <a:ext cx="2200782" cy="2094487"/>
        </a:xfrm>
        <a:prstGeom prst="roundRect">
          <a:avLst/>
        </a:prstGeom>
        <a:solidFill>
          <a:schemeClr val="accent2">
            <a:hueOff val="5452121"/>
            <a:satOff val="-13085"/>
            <a:lumOff val="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校系與專業知識的聯繫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40789" y="1673109"/>
        <a:ext cx="1996294" cy="1889999"/>
      </dsp:txXfrm>
    </dsp:sp>
    <dsp:sp modelId="{B76A39A9-3083-4358-9368-F57338B393A4}">
      <dsp:nvSpPr>
        <dsp:cNvPr id="0" name=""/>
        <dsp:cNvSpPr/>
      </dsp:nvSpPr>
      <dsp:spPr>
        <a:xfrm>
          <a:off x="7706124" y="1570865"/>
          <a:ext cx="2200782" cy="2094487"/>
        </a:xfrm>
        <a:prstGeom prst="roundRect">
          <a:avLst/>
        </a:prstGeom>
        <a:solidFill>
          <a:schemeClr val="accent2">
            <a:hueOff val="8178181"/>
            <a:satOff val="-19628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科系所在的學群為何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08368" y="1673109"/>
        <a:ext cx="1996294" cy="188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62E987-7EBA-43A6-9FB1-518ACC0C001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2021/3/27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1CB75E-0C48-4433-BA77-C1F21AF9D86A}" type="datetime1">
              <a:rPr lang="zh-TW" altLang="en-US" smtClean="0"/>
              <a:pPr/>
              <a:t>2021/3/27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ED491D0-8E1B-49C7-849B-A28568D94497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90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317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916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260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994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423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120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189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157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435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913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967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1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B6B7473-3841-4310-A92D-45F4234A4D99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12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DA54F-09DA-40C7-94BF-F70C65D47277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D54919F1-24D0-4E1A-AA72-938259D33249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影像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​​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31219" y="1474823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09041" y="1560766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02763" y="1603711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橢圓​​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1603711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593601" y="1479457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2535" y="4073388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dirty="0"/>
              <a:t>項目符號描述</a:t>
            </a:r>
          </a:p>
        </p:txBody>
      </p:sp>
      <p:sp>
        <p:nvSpPr>
          <p:cNvPr id="13" name="文字預留位置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0714" y="4073388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dirty="0"/>
              <a:t>項目符號描述</a:t>
            </a:r>
          </a:p>
        </p:txBody>
      </p:sp>
      <p:sp>
        <p:nvSpPr>
          <p:cNvPr id="15" name="文字預留位置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6933" y="4073388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dirty="0"/>
              <a:t>項目符號描述</a:t>
            </a:r>
          </a:p>
        </p:txBody>
      </p:sp>
      <p:sp>
        <p:nvSpPr>
          <p:cNvPr id="17" name="文字預留位置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7964" y="408948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項目符號描述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235" y="3300161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314449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項目符號 </a:t>
            </a:r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1504" y="3314449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dirty="0"/>
              <a:t>項目符號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96933" y="3314449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dirty="0"/>
              <a:t>項目符號 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02895" y="3314449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dirty="0"/>
              <a:t>項目符號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35" y="4073388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dirty="0"/>
              <a:t>項目符號描述</a:t>
            </a:r>
          </a:p>
        </p:txBody>
      </p:sp>
      <p:sp>
        <p:nvSpPr>
          <p:cNvPr id="4" name="圖片預留位置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20943" y="1766075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按一下圖示以新增圖片</a:t>
            </a:r>
          </a:p>
        </p:txBody>
      </p:sp>
      <p:sp>
        <p:nvSpPr>
          <p:cNvPr id="32" name="圖片預留位置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1766074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按一下圖示以新增圖片</a:t>
            </a:r>
          </a:p>
        </p:txBody>
      </p:sp>
      <p:sp>
        <p:nvSpPr>
          <p:cNvPr id="33" name="圖片預留位置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53411" y="1802165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4" name="圖片預留位置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48862" y="1888108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按一下圖示以新增圖片</a:t>
            </a:r>
          </a:p>
        </p:txBody>
      </p:sp>
      <p:sp>
        <p:nvSpPr>
          <p:cNvPr id="35" name="圖片預留位置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0" y="1888108"/>
            <a:ext cx="854075" cy="854075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18532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77D3FD-330B-4CB0-A3EC-FEEB68936716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24CB66F-0E05-4060-91FE-0E267F1F994D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970C7-53D0-4037-A35C-F4391F0487AD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BBE3D-E4A3-4F8C-BCBA-ACD3DFFAB02B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B8FB9-2B89-4156-AF6D-5A83D34667E5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F16C17-67FC-4A0E-9E68-FB4A6B56BE55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9DB72-BD3B-4B47-903B-355F9C602C04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046D29-3F99-44FB-BAC5-ACDB7052D95D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  <a:p>
            <a:pPr lvl="5" rtl="0"/>
            <a:r>
              <a:rPr lang="zh-TW" altLang="en-US" dirty="0"/>
              <a:t>第六</a:t>
            </a:r>
          </a:p>
          <a:p>
            <a:pPr lvl="6" rtl="0"/>
            <a:r>
              <a:rPr lang="zh-TW" altLang="en-US" dirty="0"/>
              <a:t>第七</a:t>
            </a:r>
          </a:p>
          <a:p>
            <a:pPr lvl="7" rtl="0"/>
            <a:r>
              <a:rPr lang="zh-TW" altLang="en-US" dirty="0"/>
              <a:t>第八</a:t>
            </a:r>
          </a:p>
          <a:p>
            <a:pPr lvl="8" rtl="0"/>
            <a:r>
              <a:rPr lang="zh-TW" altLang="en-US" dirty="0"/>
              <a:t>第九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0AF6FD2-978B-430C-B5B2-ECD530D5B54F}" type="datetime1">
              <a:rPr lang="zh-TW" altLang="en-US" smtClean="0"/>
              <a:t>2021/3/27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D266BE7-899D-4075-917F-DBDE33B6B69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13017" y="1410789"/>
            <a:ext cx="9278983" cy="2920653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7200" dirty="0" smtClean="0"/>
              <a:t>109</a:t>
            </a:r>
            <a:r>
              <a:rPr lang="zh-TW" altLang="en-US" sz="7200" dirty="0" smtClean="0"/>
              <a:t>學年度成功高中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課諮師社群運作簡報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algn="r" rtl="0"/>
            <a:r>
              <a:rPr lang="zh-TW" altLang="en-US" sz="4000" dirty="0" smtClean="0"/>
              <a:t>成功高中教務主任  謝敬慧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" y="380622"/>
            <a:ext cx="9628632" cy="136211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高一學習地圖</a:t>
            </a:r>
          </a:p>
        </p:txBody>
      </p:sp>
      <p:graphicFrame>
        <p:nvGraphicFramePr>
          <p:cNvPr id="3" name="內容版面配置區 3">
            <a:extLst>
              <a:ext uri="{FF2B5EF4-FFF2-40B4-BE49-F238E27FC236}">
                <a16:creationId xmlns:a16="http://schemas.microsoft.com/office/drawing/2014/main" id="{169CBD95-5ADD-4C83-AFE6-F8BB668A9D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9381" y="1578768"/>
          <a:ext cx="11358563" cy="478631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34627">
                  <a:extLst>
                    <a:ext uri="{9D8B030D-6E8A-4147-A177-3AD203B41FA5}">
                      <a16:colId xmlns:a16="http://schemas.microsoft.com/office/drawing/2014/main" val="1705368000"/>
                    </a:ext>
                  </a:extLst>
                </a:gridCol>
                <a:gridCol w="9423936">
                  <a:extLst>
                    <a:ext uri="{9D8B030D-6E8A-4147-A177-3AD203B41FA5}">
                      <a16:colId xmlns:a16="http://schemas.microsoft.com/office/drawing/2014/main" val="3859280088"/>
                    </a:ext>
                  </a:extLst>
                </a:gridCol>
              </a:tblGrid>
              <a:tr h="1840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HK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HK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英文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歷史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公民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HK" alt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</a:t>
                      </a:r>
                      <a:r>
                        <a:rPr lang="en-US" alt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化學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地科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生技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體育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生命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5851232"/>
                  </a:ext>
                </a:extLst>
              </a:tr>
              <a:tr h="73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學習策略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國際理解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小論文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創意思考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638239"/>
                  </a:ext>
                </a:extLst>
              </a:tr>
              <a:tr h="73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多元選修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HK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684672"/>
                  </a:ext>
                </a:extLst>
              </a:tr>
              <a:tr h="73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彈性學習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</a:t>
                      </a:r>
                      <a:r>
                        <a:rPr lang="en-US" alt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225226"/>
                  </a:ext>
                </a:extLst>
              </a:tr>
              <a:tr h="73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團體活動</a:t>
                      </a:r>
                      <a:endParaRPr lang="zh-TW" sz="2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社團活動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431349"/>
                  </a:ext>
                </a:extLst>
              </a:tr>
            </a:tbl>
          </a:graphicData>
        </a:graphic>
      </p:graphicFrame>
      <p:sp>
        <p:nvSpPr>
          <p:cNvPr id="4" name="橢圓 3"/>
          <p:cNvSpPr/>
          <p:nvPr/>
        </p:nvSpPr>
        <p:spPr>
          <a:xfrm>
            <a:off x="299381" y="4058388"/>
            <a:ext cx="1543058" cy="608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1BDB66-5606-4F8A-A827-E5D2561A8CE5}"/>
              </a:ext>
            </a:extLst>
          </p:cNvPr>
          <p:cNvSpPr/>
          <p:nvPr/>
        </p:nvSpPr>
        <p:spPr>
          <a:xfrm>
            <a:off x="299381" y="4792875"/>
            <a:ext cx="1543058" cy="60846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509E592C-B678-4B1B-AE20-1AF7E24D426F}"/>
              </a:ext>
            </a:extLst>
          </p:cNvPr>
          <p:cNvSpPr/>
          <p:nvPr/>
        </p:nvSpPr>
        <p:spPr>
          <a:xfrm>
            <a:off x="299381" y="5560766"/>
            <a:ext cx="1543058" cy="6084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6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1453" y="136525"/>
            <a:ext cx="10515600" cy="1325562"/>
          </a:xfrm>
        </p:spPr>
        <p:txBody>
          <a:bodyPr/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修業與畢業規定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修課年限及生活表現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11</a:t>
            </a:fld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734365" y="1462087"/>
          <a:ext cx="9629775" cy="478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0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3732" y="199409"/>
            <a:ext cx="10515600" cy="1325562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修業與畢業規定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修習學分數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12</a:t>
            </a:fld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482334" y="1451787"/>
          <a:ext cx="10492674" cy="518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6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當有選課問題時，我能詢問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1820411"/>
            <a:ext cx="9628632" cy="4018461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選課過程，每個人遇到的情形不同，可依照自己的情形尋找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  <a:endParaRPr lang="en-US" altLang="zh-TW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5659443" y="2678715"/>
            <a:ext cx="6186487" cy="3000375"/>
          </a:xfrm>
          <a:prstGeom prst="wedgeEllipseCallout">
            <a:avLst>
              <a:gd name="adj1" fmla="val -73113"/>
              <a:gd name="adj2" fmla="val -2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先釐清問題類型，再找討論對象</a:t>
            </a:r>
          </a:p>
        </p:txBody>
      </p:sp>
    </p:spTree>
    <p:extLst>
      <p:ext uri="{BB962C8B-B14F-4D97-AF65-F5344CB8AC3E}">
        <p14:creationId xmlns:p14="http://schemas.microsoft.com/office/powerpoint/2010/main" val="13984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當我覺得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我有困惑，可是無法具體說出問題內容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我有困惑，但不確定是選課問題，還是未來生涯規劃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我知道想要選課，但是不知道怎麼和父母討論</a:t>
            </a:r>
          </a:p>
        </p:txBody>
      </p:sp>
      <p:sp>
        <p:nvSpPr>
          <p:cNvPr id="5" name="矩形 4"/>
          <p:cNvSpPr/>
          <p:nvPr/>
        </p:nvSpPr>
        <p:spPr>
          <a:xfrm>
            <a:off x="7737697" y="4853150"/>
            <a:ext cx="20046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zh-TW" altLang="en-US" sz="6600" b="1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</a:p>
        </p:txBody>
      </p:sp>
    </p:spTree>
    <p:extLst>
      <p:ext uri="{BB962C8B-B14F-4D97-AF65-F5344CB8AC3E}">
        <p14:creationId xmlns:p14="http://schemas.microsoft.com/office/powerpoint/2010/main" val="25560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當我覺得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我有很多想要選修的課，但不知道怎麼決定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我對於自己的未來有些想法，但不知道要怎麼抉擇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我對未來沒有想像，也不想和大多數人一樣，我不知道該怎麼辦</a:t>
            </a:r>
          </a:p>
        </p:txBody>
      </p:sp>
      <p:sp>
        <p:nvSpPr>
          <p:cNvPr id="5" name="矩形 4"/>
          <p:cNvSpPr/>
          <p:nvPr/>
        </p:nvSpPr>
        <p:spPr>
          <a:xfrm>
            <a:off x="7316394" y="4581333"/>
            <a:ext cx="3262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zh-TW" altLang="en-US" sz="6000" b="1" dirty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</a:p>
        </p:txBody>
      </p:sp>
    </p:spTree>
    <p:extLst>
      <p:ext uri="{BB962C8B-B14F-4D97-AF65-F5344CB8AC3E}">
        <p14:creationId xmlns:p14="http://schemas.microsoft.com/office/powerpoint/2010/main" val="22701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當我覺得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我想知道高中三年的課程規劃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我想知道選課流程或注意事項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我知道自己喜歡就讀的科系有哪些，但不知道和學校課程的關係</a:t>
            </a:r>
          </a:p>
        </p:txBody>
      </p:sp>
      <p:sp>
        <p:nvSpPr>
          <p:cNvPr id="5" name="矩形 4"/>
          <p:cNvSpPr/>
          <p:nvPr/>
        </p:nvSpPr>
        <p:spPr>
          <a:xfrm>
            <a:off x="6437896" y="4564555"/>
            <a:ext cx="48013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zh-TW" altLang="en-US" sz="6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</a:t>
            </a:r>
          </a:p>
        </p:txBody>
      </p:sp>
    </p:spTree>
    <p:extLst>
      <p:ext uri="{BB962C8B-B14F-4D97-AF65-F5344CB8AC3E}">
        <p14:creationId xmlns:p14="http://schemas.microsoft.com/office/powerpoint/2010/main" val="1619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109-2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月團體諮詢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選課輔導說明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課諮師召集人進行班群介紹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月班群說明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高一課諮師及高二學長分享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月課諮師入班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月選群說明會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學習歷程檔案期中提醒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學習歷程檔案期末提醒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endParaRPr lang="en-US" altLang="zh-TW" dirty="0"/>
          </a:p>
          <a:p>
            <a:pPr rtl="0"/>
            <a:endParaRPr lang="en-US" altLang="zh-TW" dirty="0" smtClean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77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475" y="235267"/>
            <a:ext cx="10396882" cy="115196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</a:t>
            </a:r>
            <a:r>
              <a:rPr lang="en-US" altLang="zh-TW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高二四種必懂課程</a:t>
            </a:r>
            <a:endParaRPr lang="zh-TW" altLang="en-US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1254032" y="1710897"/>
          <a:ext cx="8765177" cy="497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7612263" y="3012866"/>
            <a:ext cx="4170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i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部定必修為學科能力測驗範圍</a:t>
            </a:r>
            <a:endParaRPr lang="en-US" altLang="zh-TW" sz="2400" b="1" i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12264" y="2505700"/>
            <a:ext cx="43271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i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五個班群</a:t>
            </a:r>
            <a:r>
              <a:rPr lang="zh-TW" altLang="en-US" sz="2400" b="1" i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</a:t>
            </a:r>
            <a:r>
              <a:rPr lang="zh-TW" altLang="en-US" sz="2400" b="1" i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會開課及修習</a:t>
            </a:r>
            <a:endParaRPr lang="en-US" altLang="zh-TW" sz="2400" b="1" i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42759" y="567724"/>
            <a:ext cx="676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i="1" dirty="0">
                <a:solidFill>
                  <a:srgbClr val="00B050"/>
                </a:solidFill>
              </a:rPr>
              <a:t>選擇不同班群</a:t>
            </a:r>
            <a:r>
              <a:rPr lang="zh-TW" altLang="en-US" i="1" dirty="0" smtClean="0">
                <a:solidFill>
                  <a:srgbClr val="00B050"/>
                </a:solidFill>
              </a:rPr>
              <a:t>，加深</a:t>
            </a:r>
            <a:r>
              <a:rPr lang="zh-TW" altLang="en-US" i="1" dirty="0">
                <a:solidFill>
                  <a:srgbClr val="00B050"/>
                </a:solidFill>
              </a:rPr>
              <a:t>加廣課程將</a:t>
            </a:r>
            <a:r>
              <a:rPr lang="zh-TW" altLang="en-US" i="1" dirty="0" smtClean="0">
                <a:solidFill>
                  <a:srgbClr val="00B050"/>
                </a:solidFill>
              </a:rPr>
              <a:t>會有所</a:t>
            </a:r>
            <a:r>
              <a:rPr lang="zh-TW" altLang="en-US" i="1" dirty="0">
                <a:solidFill>
                  <a:srgbClr val="00B050"/>
                </a:solidFill>
              </a:rPr>
              <a:t>不同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318760" y="1102670"/>
            <a:ext cx="7873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i="1" dirty="0" smtClean="0">
                <a:solidFill>
                  <a:srgbClr val="00B050"/>
                </a:solidFill>
              </a:rPr>
              <a:t>班群所綁定的加深加廣課程皆為「</a:t>
            </a:r>
            <a:r>
              <a:rPr lang="zh-TW" altLang="zh-TW" i="1" dirty="0" smtClean="0">
                <a:solidFill>
                  <a:srgbClr val="00B050"/>
                </a:solidFill>
              </a:rPr>
              <a:t>指</a:t>
            </a:r>
            <a:r>
              <a:rPr lang="zh-TW" altLang="en-US" i="1" dirty="0" smtClean="0">
                <a:solidFill>
                  <a:srgbClr val="00B050"/>
                </a:solidFill>
              </a:rPr>
              <a:t>定分科考試」</a:t>
            </a:r>
            <a:r>
              <a:rPr lang="zh-TW" altLang="zh-TW" i="1" dirty="0" smtClean="0">
                <a:solidFill>
                  <a:srgbClr val="00B050"/>
                </a:solidFill>
              </a:rPr>
              <a:t>的</a:t>
            </a:r>
            <a:r>
              <a:rPr lang="zh-TW" altLang="en-US" i="1" dirty="0" smtClean="0">
                <a:solidFill>
                  <a:srgbClr val="00B050"/>
                </a:solidFill>
              </a:rPr>
              <a:t>考科</a:t>
            </a:r>
            <a:endParaRPr lang="zh-TW" altLang="en-US" i="1" dirty="0">
              <a:solidFill>
                <a:srgbClr val="00B050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7904400" y="4199540"/>
            <a:ext cx="38782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zh-TW" i="1" dirty="0" smtClean="0">
                <a:solidFill>
                  <a:srgbClr val="0070C0"/>
                </a:solidFill>
              </a:rPr>
              <a:t>累積</a:t>
            </a:r>
            <a:r>
              <a:rPr lang="zh-TW" altLang="en-US" i="1" dirty="0">
                <a:solidFill>
                  <a:srgbClr val="0070C0"/>
                </a:solidFill>
              </a:rPr>
              <a:t>「</a:t>
            </a:r>
            <a:r>
              <a:rPr lang="zh-TW" altLang="zh-TW" i="1" dirty="0">
                <a:solidFill>
                  <a:srgbClr val="0070C0"/>
                </a:solidFill>
              </a:rPr>
              <a:t>學習歷程檔案</a:t>
            </a:r>
            <a:r>
              <a:rPr lang="zh-TW" altLang="en-US" i="1" dirty="0">
                <a:solidFill>
                  <a:srgbClr val="0070C0"/>
                </a:solidFill>
              </a:rPr>
              <a:t>」</a:t>
            </a:r>
            <a:r>
              <a:rPr lang="zh-TW" altLang="zh-TW" i="1" dirty="0" smtClean="0">
                <a:solidFill>
                  <a:srgbClr val="0070C0"/>
                </a:solidFill>
              </a:rPr>
              <a:t>素材</a:t>
            </a:r>
            <a:endParaRPr lang="en-US" altLang="zh-TW" i="1" dirty="0" smtClean="0">
              <a:solidFill>
                <a:srgbClr val="0070C0"/>
              </a:solidFill>
            </a:endParaRPr>
          </a:p>
          <a:p>
            <a:r>
              <a:rPr lang="zh-TW" altLang="zh-TW" i="1" dirty="0" smtClean="0">
                <a:solidFill>
                  <a:srgbClr val="0070C0"/>
                </a:solidFill>
              </a:rPr>
              <a:t>結合</a:t>
            </a:r>
            <a:r>
              <a:rPr lang="zh-TW" altLang="zh-TW" i="1" dirty="0">
                <a:solidFill>
                  <a:srgbClr val="0070C0"/>
                </a:solidFill>
              </a:rPr>
              <a:t>興趣與需求進行選課</a:t>
            </a:r>
            <a:endParaRPr lang="zh-TW" alt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  <p:bldP spid="5" grpId="0" animBg="1"/>
      <p:bldP spid="7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281" y="796345"/>
            <a:ext cx="11340000" cy="432000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</a:rPr>
              <a:t>班</a:t>
            </a:r>
            <a:r>
              <a:rPr lang="zh-TW" altLang="en-US" sz="4800" b="1" dirty="0">
                <a:solidFill>
                  <a:schemeClr val="bg1"/>
                </a:solidFill>
              </a:rPr>
              <a:t>群介紹   </a:t>
            </a:r>
            <a:r>
              <a:rPr lang="zh-TW" altLang="en-US" sz="4800" b="1" dirty="0" smtClean="0">
                <a:solidFill>
                  <a:schemeClr val="bg1"/>
                </a:solidFill>
              </a:rPr>
              <a:t>              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高</a:t>
            </a:r>
            <a:r>
              <a:rPr lang="zh-TW" altLang="en-US" sz="2400" b="1" dirty="0">
                <a:solidFill>
                  <a:schemeClr val="bg1"/>
                </a:solidFill>
              </a:rPr>
              <a:t>二時，我該選擇哪一個班群</a:t>
            </a:r>
            <a:r>
              <a:rPr lang="en-US" altLang="zh-TW" sz="2400" b="1" dirty="0">
                <a:solidFill>
                  <a:schemeClr val="bg1"/>
                </a:solidFill>
              </a:rPr>
              <a:t>?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>
          <a:xfrm>
            <a:off x="2737058" y="3337838"/>
            <a:ext cx="1998608" cy="1773349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 smtClean="0"/>
              <a:t>1.</a:t>
            </a:r>
            <a:r>
              <a:rPr lang="zh-HK" altLang="zh-TW" sz="2400" b="1" dirty="0" smtClean="0"/>
              <a:t>國</a:t>
            </a:r>
            <a:r>
              <a:rPr lang="zh-HK" altLang="zh-TW" sz="2400" b="1" dirty="0"/>
              <a:t>英數歷地</a:t>
            </a:r>
            <a:r>
              <a:rPr lang="zh-HK" altLang="zh-TW" sz="2400" b="1" dirty="0" smtClean="0"/>
              <a:t>公</a:t>
            </a:r>
            <a:endParaRPr lang="en-US" altLang="zh-TW" sz="2400" b="1" dirty="0"/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 smtClean="0">
                <a:solidFill>
                  <a:srgbClr val="FF0000"/>
                </a:solidFill>
              </a:rPr>
              <a:t>2.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高二修數學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A</a:t>
            </a:r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7030A0"/>
                </a:solidFill>
              </a:rPr>
              <a:t>3.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高三修數學乙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5107531" y="3337837"/>
            <a:ext cx="2160588" cy="1773349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/>
              <a:t>1.</a:t>
            </a:r>
            <a:r>
              <a:rPr lang="zh-HK" altLang="zh-TW" sz="2400" b="1" dirty="0"/>
              <a:t>國英數</a:t>
            </a:r>
            <a:r>
              <a:rPr lang="zh-HK" altLang="zh-TW" sz="2400" b="1" dirty="0" smtClean="0"/>
              <a:t>物化</a:t>
            </a:r>
            <a:endParaRPr lang="en-US" altLang="zh-HK" sz="2400" b="1" dirty="0"/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 smtClean="0">
                <a:solidFill>
                  <a:srgbClr val="FF0000"/>
                </a:solidFill>
              </a:rPr>
              <a:t>2.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高二修數學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A</a:t>
            </a:r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0070C0"/>
                </a:solidFill>
              </a:rPr>
              <a:t>3.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高三修數甲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l">
              <a:lnSpc>
                <a:spcPts val="2800"/>
              </a:lnSpc>
              <a:spcBef>
                <a:spcPts val="1200"/>
              </a:spcBef>
            </a:pPr>
            <a:endParaRPr lang="zh-TW" altLang="en-US" sz="2000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>
          <a:xfrm>
            <a:off x="7279563" y="3330662"/>
            <a:ext cx="2160588" cy="1768884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 smtClean="0"/>
              <a:t>1.</a:t>
            </a:r>
            <a:r>
              <a:rPr lang="zh-HK" altLang="zh-TW" sz="2400" b="1" dirty="0" smtClean="0"/>
              <a:t>國</a:t>
            </a:r>
            <a:r>
              <a:rPr lang="zh-HK" altLang="zh-TW" sz="2400" b="1" dirty="0"/>
              <a:t>英數物化</a:t>
            </a:r>
            <a:r>
              <a:rPr lang="zh-HK" altLang="zh-TW" sz="2400" b="1" dirty="0" smtClean="0"/>
              <a:t>生</a:t>
            </a:r>
            <a:endParaRPr lang="en-US" altLang="zh-HK" sz="2400" b="1" dirty="0" smtClean="0"/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 smtClean="0">
                <a:solidFill>
                  <a:srgbClr val="FF0000"/>
                </a:solidFill>
              </a:rPr>
              <a:t>2.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高二修數學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A</a:t>
            </a:r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0070C0"/>
                </a:solidFill>
              </a:rPr>
              <a:t>3.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高三修數甲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l">
              <a:lnSpc>
                <a:spcPts val="2800"/>
              </a:lnSpc>
              <a:spcBef>
                <a:spcPts val="1200"/>
              </a:spcBef>
            </a:pPr>
            <a:endParaRPr lang="zh-TW" altLang="en-US" sz="2000" b="1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5"/>
          </p:nvPr>
        </p:nvSpPr>
        <p:spPr>
          <a:xfrm>
            <a:off x="9812016" y="3310790"/>
            <a:ext cx="2079481" cy="2750375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en-US" altLang="zh-HK" sz="2400" b="1" dirty="0" smtClean="0"/>
              <a:t>1.</a:t>
            </a:r>
            <a:r>
              <a:rPr lang="zh-HK" altLang="zh-TW" sz="2400" b="1" dirty="0" smtClean="0"/>
              <a:t>國</a:t>
            </a:r>
            <a:r>
              <a:rPr lang="zh-HK" altLang="zh-TW" sz="2400" b="1" dirty="0"/>
              <a:t>英數</a:t>
            </a:r>
            <a:r>
              <a:rPr lang="zh-HK" altLang="zh-TW" sz="2400" b="1" dirty="0" smtClean="0"/>
              <a:t>化生</a:t>
            </a:r>
            <a:endParaRPr lang="en-US" altLang="zh-HK" sz="2400" b="1" dirty="0" smtClean="0"/>
          </a:p>
          <a:p>
            <a:pPr algn="l">
              <a:lnSpc>
                <a:spcPts val="2800"/>
              </a:lnSpc>
            </a:pPr>
            <a:r>
              <a:rPr lang="en-US" altLang="zh-TW" sz="2400" b="1" dirty="0" smtClean="0">
                <a:solidFill>
                  <a:srgbClr val="FF0000"/>
                </a:solidFill>
              </a:rPr>
              <a:t>2.</a:t>
            </a:r>
            <a:r>
              <a:rPr lang="zh-HK" altLang="zh-TW" sz="2400" b="1" dirty="0" smtClean="0">
                <a:solidFill>
                  <a:srgbClr val="FF0000"/>
                </a:solidFill>
              </a:rPr>
              <a:t>高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二修數學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A</a:t>
            </a:r>
            <a:endParaRPr lang="en-US" altLang="zh-HK" sz="2400" b="1" dirty="0">
              <a:solidFill>
                <a:schemeClr val="tx2"/>
              </a:solidFill>
            </a:endParaRPr>
          </a:p>
          <a:p>
            <a:pPr algn="l">
              <a:lnSpc>
                <a:spcPts val="2800"/>
              </a:lnSpc>
            </a:pPr>
            <a:r>
              <a:rPr lang="en-US" altLang="zh-HK" sz="2400" b="1" dirty="0" smtClean="0">
                <a:solidFill>
                  <a:srgbClr val="0070C0"/>
                </a:solidFill>
              </a:rPr>
              <a:t>3.</a:t>
            </a:r>
            <a:r>
              <a:rPr lang="zh-HK" altLang="zh-TW" sz="2400" b="1" dirty="0">
                <a:solidFill>
                  <a:srgbClr val="0070C0"/>
                </a:solidFill>
              </a:rPr>
              <a:t>高</a:t>
            </a:r>
            <a:r>
              <a:rPr lang="zh-HK" altLang="zh-TW" sz="2400" b="1" dirty="0" smtClean="0">
                <a:solidFill>
                  <a:srgbClr val="0070C0"/>
                </a:solidFill>
              </a:rPr>
              <a:t>三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修數甲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algn="l">
              <a:lnSpc>
                <a:spcPts val="2800"/>
              </a:lnSpc>
            </a:pPr>
            <a:r>
              <a:rPr lang="en-US" altLang="zh-TW" sz="2400" b="1" dirty="0" smtClean="0">
                <a:solidFill>
                  <a:srgbClr val="FF00FF"/>
                </a:solidFill>
              </a:rPr>
              <a:t>4.</a:t>
            </a:r>
            <a:r>
              <a:rPr lang="zh-TW" altLang="en-US" sz="2400" b="1" dirty="0" smtClean="0">
                <a:solidFill>
                  <a:srgbClr val="FF00FF"/>
                </a:solidFill>
              </a:rPr>
              <a:t>高三不修物理、加強生物</a:t>
            </a:r>
            <a:endParaRPr lang="zh-TW" altLang="en-US" sz="2400" b="1" dirty="0">
              <a:solidFill>
                <a:srgbClr val="FF00FF"/>
              </a:solidFill>
            </a:endParaRP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21"/>
          </p:nvPr>
        </p:nvSpPr>
        <p:spPr>
          <a:xfrm>
            <a:off x="399281" y="3310790"/>
            <a:ext cx="2304354" cy="2567495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/>
              <a:t>1.</a:t>
            </a:r>
            <a:r>
              <a:rPr lang="zh-HK" altLang="zh-TW" sz="2400" b="1" dirty="0"/>
              <a:t>國英歷地公</a:t>
            </a:r>
            <a:endParaRPr lang="en-US" altLang="zh-HK" sz="2400" b="1" dirty="0"/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HK" sz="2400" b="1" dirty="0">
                <a:solidFill>
                  <a:schemeClr val="tx2"/>
                </a:solidFill>
              </a:rPr>
              <a:t>2.</a:t>
            </a:r>
            <a:r>
              <a:rPr lang="zh-HK" altLang="zh-TW" sz="2400" b="1" dirty="0">
                <a:solidFill>
                  <a:srgbClr val="00B050"/>
                </a:solidFill>
              </a:rPr>
              <a:t>高</a:t>
            </a:r>
            <a:r>
              <a:rPr lang="zh-TW" altLang="en-US" sz="2400" b="1" dirty="0">
                <a:solidFill>
                  <a:srgbClr val="00B050"/>
                </a:solidFill>
              </a:rPr>
              <a:t>二</a:t>
            </a:r>
            <a:r>
              <a:rPr lang="zh-HK" altLang="zh-TW" sz="2400" b="1" dirty="0">
                <a:solidFill>
                  <a:srgbClr val="00B050"/>
                </a:solidFill>
              </a:rPr>
              <a:t>修數學</a:t>
            </a:r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TW" sz="2400" b="1" dirty="0">
                <a:solidFill>
                  <a:schemeClr val="tx2"/>
                </a:solidFill>
              </a:rPr>
              <a:t>3.</a:t>
            </a:r>
            <a:r>
              <a:rPr lang="zh-TW" altLang="en-US" sz="2400" b="1" dirty="0">
                <a:solidFill>
                  <a:schemeClr val="tx2"/>
                </a:solidFill>
              </a:rPr>
              <a:t>高三不修數學</a:t>
            </a:r>
            <a:endParaRPr lang="en-US" altLang="zh-HK" sz="2400" b="1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2287" y="1743430"/>
            <a:ext cx="12426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 w="0">
                  <a:solidFill>
                    <a:srgbClr val="F99D40">
                      <a:lumMod val="75000"/>
                    </a:srgbClr>
                  </a:solidFill>
                </a:ln>
                <a:solidFill>
                  <a:srgbClr val="F99D4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3200" b="0" i="0" u="none" strike="noStrike" kern="1200" cap="none" spc="0" normalizeH="0" baseline="0" noProof="0" dirty="0" smtClean="0">
                <a:ln w="0">
                  <a:solidFill>
                    <a:srgbClr val="F99D40">
                      <a:lumMod val="75000"/>
                    </a:srgbClr>
                  </a:solidFill>
                </a:ln>
                <a:solidFill>
                  <a:srgbClr val="F99D4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sz="3200" dirty="0" smtClean="0">
                <a:ln w="0">
                  <a:solidFill>
                    <a:srgbClr val="F99D40">
                      <a:lumMod val="75000"/>
                    </a:srgbClr>
                  </a:solidFill>
                </a:ln>
                <a:solidFill>
                  <a:srgbClr val="F99D4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藝</a:t>
            </a:r>
            <a:endParaRPr kumimoji="0" lang="en-US" altLang="zh-TW" sz="3200" b="0" i="0" u="none" strike="noStrike" kern="1200" cap="none" spc="0" normalizeH="0" baseline="0" noProof="0" dirty="0">
              <a:ln w="0">
                <a:solidFill>
                  <a:srgbClr val="F99D40">
                    <a:lumMod val="75000"/>
                  </a:srgbClr>
                </a:solidFill>
              </a:ln>
              <a:solidFill>
                <a:srgbClr val="F99D40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F99D40">
                      <a:lumMod val="75000"/>
                    </a:srgbClr>
                  </a:solidFill>
                </a:ln>
                <a:solidFill>
                  <a:srgbClr val="F99D40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班群</a:t>
            </a:r>
          </a:p>
        </p:txBody>
      </p:sp>
      <p:sp>
        <p:nvSpPr>
          <p:cNvPr id="20" name="矩形 19"/>
          <p:cNvSpPr/>
          <p:nvPr/>
        </p:nvSpPr>
        <p:spPr>
          <a:xfrm>
            <a:off x="3115038" y="1745535"/>
            <a:ext cx="12426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法商</a:t>
            </a:r>
            <a:endParaRPr kumimoji="0" lang="en-US" altLang="zh-TW" sz="3200" b="0" i="0" u="none" strike="noStrike" kern="1200" cap="none" spc="0" normalizeH="0" baseline="0" noProof="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班群</a:t>
            </a:r>
          </a:p>
        </p:txBody>
      </p:sp>
      <p:sp>
        <p:nvSpPr>
          <p:cNvPr id="21" name="矩形 20"/>
          <p:cNvSpPr/>
          <p:nvPr/>
        </p:nvSpPr>
        <p:spPr>
          <a:xfrm>
            <a:off x="5447957" y="1810906"/>
            <a:ext cx="12426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 w="0">
                  <a:solidFill>
                    <a:srgbClr val="297D53"/>
                  </a:solidFill>
                </a:ln>
                <a:solidFill>
                  <a:srgbClr val="64C24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297D53"/>
                  </a:solidFill>
                </a:ln>
                <a:solidFill>
                  <a:srgbClr val="64C24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理工</a:t>
            </a:r>
            <a:endParaRPr kumimoji="0" lang="en-US" altLang="zh-TW" sz="3200" b="0" i="0" u="none" strike="noStrike" kern="1200" cap="none" spc="0" normalizeH="0" baseline="0" noProof="0" dirty="0">
              <a:ln w="0">
                <a:solidFill>
                  <a:srgbClr val="297D53"/>
                </a:solidFill>
              </a:ln>
              <a:solidFill>
                <a:srgbClr val="64C24A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297D53"/>
                  </a:solidFill>
                </a:ln>
                <a:solidFill>
                  <a:srgbClr val="64C24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班群</a:t>
            </a:r>
          </a:p>
        </p:txBody>
      </p:sp>
      <p:sp>
        <p:nvSpPr>
          <p:cNvPr id="22" name="矩形 21"/>
          <p:cNvSpPr/>
          <p:nvPr/>
        </p:nvSpPr>
        <p:spPr>
          <a:xfrm>
            <a:off x="7735532" y="1810906"/>
            <a:ext cx="12426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醫藥</a:t>
            </a:r>
            <a:endParaRPr kumimoji="0" lang="en-US" altLang="zh-TW" sz="3200" b="0" i="0" u="none" strike="noStrike" kern="1200" cap="none" spc="0" normalizeH="0" baseline="0" noProof="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班群</a:t>
            </a:r>
          </a:p>
        </p:txBody>
      </p:sp>
      <p:sp>
        <p:nvSpPr>
          <p:cNvPr id="23" name="矩形 22"/>
          <p:cNvSpPr/>
          <p:nvPr/>
        </p:nvSpPr>
        <p:spPr>
          <a:xfrm>
            <a:off x="10068451" y="1810906"/>
            <a:ext cx="12426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 w="0">
                  <a:solidFill>
                    <a:srgbClr val="FF33CC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FF33CC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醫農</a:t>
            </a:r>
            <a:endParaRPr kumimoji="0" lang="en-US" altLang="zh-TW" sz="3200" b="0" i="0" u="none" strike="noStrike" kern="1200" cap="none" spc="0" normalizeH="0" baseline="0" noProof="0" dirty="0">
              <a:ln w="0">
                <a:solidFill>
                  <a:srgbClr val="FF33CC"/>
                </a:solidFill>
              </a:ln>
              <a:solidFill>
                <a:srgbClr val="FF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 w="0">
                  <a:solidFill>
                    <a:srgbClr val="FF33CC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班群</a:t>
            </a:r>
          </a:p>
        </p:txBody>
      </p:sp>
    </p:spTree>
    <p:extLst>
      <p:ext uri="{BB962C8B-B14F-4D97-AF65-F5344CB8AC3E}">
        <p14:creationId xmlns:p14="http://schemas.microsoft.com/office/powerpoint/2010/main" val="35158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5400" dirty="0" smtClean="0"/>
              <a:t>課諮師遴選及運作流程</a:t>
            </a:r>
            <a:endParaRPr lang="zh-TW" altLang="en-US" sz="5400" dirty="0"/>
          </a:p>
        </p:txBody>
      </p:sp>
      <p:graphicFrame>
        <p:nvGraphicFramePr>
          <p:cNvPr id="8" name="內容預留位置 2" descr="4 個由左至右排列的群組以梯形清單顯示，每個群組中分別分別列出工作描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20945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5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學習地圖的連結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--5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班群與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學群的對應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114301" y="1585913"/>
          <a:ext cx="9910294" cy="523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395032" y="5781973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遠程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62771" y="5781973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近程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向下箭號 10"/>
          <p:cNvSpPr/>
          <p:nvPr/>
        </p:nvSpPr>
        <p:spPr>
          <a:xfrm rot="3394812">
            <a:off x="9926791" y="3132892"/>
            <a:ext cx="550259" cy="645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268065" y="2078681"/>
            <a:ext cx="19302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文藝班群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法商班群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理工班群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醫藥班群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醫農班群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0301010" y="1749556"/>
            <a:ext cx="1778888" cy="23969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942101" y="4401060"/>
            <a:ext cx="164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010365" y="2000139"/>
            <a:ext cx="261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</a:t>
            </a:r>
          </a:p>
        </p:txBody>
      </p:sp>
      <p:sp>
        <p:nvSpPr>
          <p:cNvPr id="13" name="橢圓 12"/>
          <p:cNvSpPr/>
          <p:nvPr/>
        </p:nvSpPr>
        <p:spPr>
          <a:xfrm>
            <a:off x="7740666" y="3282899"/>
            <a:ext cx="2283929" cy="172439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4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509" y="466343"/>
            <a:ext cx="11421830" cy="1362113"/>
          </a:xfrm>
        </p:spPr>
        <p:txBody>
          <a:bodyPr/>
          <a:lstStyle/>
          <a:p>
            <a:r>
              <a:rPr lang="zh-TW" altLang="en-US" sz="3600" b="1" dirty="0" smtClean="0"/>
              <a:t>高一課諮活動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選群說明會（高一課諮師</a:t>
            </a:r>
            <a:r>
              <a:rPr lang="en-US" altLang="zh-TW" dirty="0" smtClean="0"/>
              <a:t>+</a:t>
            </a:r>
            <a:r>
              <a:rPr lang="zh-TW" altLang="en-US" dirty="0" smtClean="0"/>
              <a:t>高二五個班群的學長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" y="2425882"/>
            <a:ext cx="5317349" cy="398621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2304618"/>
            <a:ext cx="5640863" cy="42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3500846" y="658346"/>
            <a:ext cx="7315200" cy="3664417"/>
          </a:xfrm>
        </p:spPr>
        <p:txBody>
          <a:bodyPr rtlCol="0"/>
          <a:lstStyle/>
          <a:p>
            <a:pPr rtl="0"/>
            <a:r>
              <a:rPr lang="en-US" altLang="zh-TW" dirty="0" smtClean="0"/>
              <a:t>109</a:t>
            </a:r>
            <a:r>
              <a:rPr lang="zh-TW" altLang="en-US" dirty="0" smtClean="0"/>
              <a:t>學年高二課諮師運作</a:t>
            </a:r>
            <a:endParaRPr lang="en-US" altLang="zh-TW" dirty="0"/>
          </a:p>
        </p:txBody>
      </p:sp>
      <p:sp>
        <p:nvSpPr>
          <p:cNvPr id="14" name="文字預留位置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808215" cy="150018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TW" altLang="en-US" dirty="0" smtClean="0"/>
              <a:t>大學學類及學群說明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課程學習成果的叮嚀與關心</a:t>
            </a:r>
            <a:endParaRPr lang="en-US" altLang="zh-TW" dirty="0" smtClean="0"/>
          </a:p>
          <a:p>
            <a:pPr rtl="0"/>
            <a:r>
              <a:rPr lang="en-US" altLang="zh-TW" dirty="0" err="1" smtClean="0"/>
              <a:t>ColleGo</a:t>
            </a:r>
            <a:r>
              <a:rPr lang="zh-TW" altLang="en-US" dirty="0" smtClean="0"/>
              <a:t>表單使用介紹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大學端參採修課記錄暨學習準備方向評估單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798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 smtClean="0"/>
              <a:t>109-1</a:t>
            </a:r>
            <a:endParaRPr lang="zh-TW" altLang="en-US" sz="4000" dirty="0"/>
          </a:p>
        </p:txBody>
      </p:sp>
      <p:sp>
        <p:nvSpPr>
          <p:cNvPr id="14" name="內容預留位置 2"/>
          <p:cNvSpPr>
            <a:spLocks noGrp="1"/>
          </p:cNvSpPr>
          <p:nvPr>
            <p:ph idx="1"/>
          </p:nvPr>
        </p:nvSpPr>
        <p:spPr>
          <a:xfrm>
            <a:off x="1280160" y="1828457"/>
            <a:ext cx="9628632" cy="482053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高一學習歷程檔成果提交的提醒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介紹高中課程與大學學類及學群的相關性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本學期課程學習成果的叮嚀與關心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表單介紹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各班群高二及高三課程地圖簡要介紹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第四班群高三多元選修的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重要性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各科系參採各領域加深加廣科目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一覽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學習歷程檔案期中提醒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大學端參採修課記錄學習準備方向評估單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endParaRPr lang="en-US" altLang="zh-TW" dirty="0" smtClean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31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 smtClean="0"/>
              <a:t>109-2</a:t>
            </a:r>
            <a:endParaRPr lang="zh-TW" altLang="en-US" sz="4000" dirty="0"/>
          </a:p>
        </p:txBody>
      </p:sp>
      <p:sp>
        <p:nvSpPr>
          <p:cNvPr id="14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月團體諮詢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課諮師召集人進行班群介紹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月班群說明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高一課諮師及高二學長分享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月課諮師入班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月選群說明會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學習歷程檔案期中提醒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學習歷程檔案期末提醒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endParaRPr lang="en-US" altLang="zh-TW" dirty="0"/>
          </a:p>
          <a:p>
            <a:pPr rtl="0"/>
            <a:endParaRPr lang="en-US" altLang="zh-TW" dirty="0" smtClean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8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0160" y="466344"/>
            <a:ext cx="9628632" cy="100976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 smtClean="0"/>
              <a:t>成功高中</a:t>
            </a:r>
            <a:r>
              <a:rPr lang="en-US" altLang="zh-TW" sz="3600" dirty="0" smtClean="0"/>
              <a:t>109</a:t>
            </a:r>
            <a:r>
              <a:rPr lang="zh-TW" altLang="en-US" sz="3600" dirty="0" smtClean="0"/>
              <a:t>學年度課諮師社群工作大事紀</a:t>
            </a:r>
            <a:endParaRPr lang="en-US" altLang="zh-TW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6" y="1476103"/>
            <a:ext cx="11090365" cy="52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成功高中</a:t>
            </a:r>
            <a:r>
              <a:rPr lang="en-US" altLang="zh-TW" sz="3600" dirty="0"/>
              <a:t>109</a:t>
            </a:r>
            <a:r>
              <a:rPr lang="zh-TW" altLang="en-US" sz="3600" dirty="0"/>
              <a:t>學年度課諮師社群工作大事紀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6" y="2146525"/>
            <a:ext cx="11397520" cy="41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成功高中</a:t>
            </a:r>
            <a:r>
              <a:rPr lang="en-US" altLang="zh-TW" sz="3600" dirty="0"/>
              <a:t>109</a:t>
            </a:r>
            <a:r>
              <a:rPr lang="zh-TW" altLang="en-US" sz="3600" dirty="0"/>
              <a:t>學年度課諮師社群工作大事紀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1509032"/>
            <a:ext cx="11129553" cy="53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73383" y="3017519"/>
            <a:ext cx="6688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4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3500846" y="658346"/>
            <a:ext cx="7315200" cy="3664417"/>
          </a:xfrm>
        </p:spPr>
        <p:txBody>
          <a:bodyPr rtlCol="0"/>
          <a:lstStyle/>
          <a:p>
            <a:pPr rtl="0"/>
            <a:r>
              <a:rPr lang="en-US" altLang="zh-TW" dirty="0" smtClean="0"/>
              <a:t>109</a:t>
            </a:r>
            <a:r>
              <a:rPr lang="zh-TW" altLang="en-US" dirty="0" smtClean="0"/>
              <a:t>學年高一課諮師運作</a:t>
            </a:r>
            <a:endParaRPr lang="en-US" altLang="zh-TW" dirty="0"/>
          </a:p>
        </p:txBody>
      </p:sp>
      <p:sp>
        <p:nvSpPr>
          <p:cNvPr id="14" name="文字預留位置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808215" cy="150018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TW" altLang="en-US" dirty="0" smtClean="0"/>
              <a:t>課程地圖暨學習地圖說明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課諮師入班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選課輔導手冊說明及畢業資格說明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團體諮詢</a:t>
            </a:r>
            <a:r>
              <a:rPr lang="en-US" altLang="zh-TW" dirty="0" smtClean="0"/>
              <a:t>--</a:t>
            </a:r>
            <a:r>
              <a:rPr lang="zh-TW" altLang="en-US" dirty="0" smtClean="0"/>
              <a:t>學生及家長選課說明會</a:t>
            </a:r>
            <a:endParaRPr lang="en-US" altLang="zh-TW" dirty="0" smtClean="0"/>
          </a:p>
          <a:p>
            <a:pPr rtl="0"/>
            <a:r>
              <a:rPr lang="zh-TW" altLang="en-US" dirty="0" smtClean="0"/>
              <a:t>班群介紹暨學長經驗分享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49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109-1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預留位置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30149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新生家長說明會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課程地圖及學習地圖說明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新生訓練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課程地圖及學習地圖說明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月課諮師及學生相見歡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班群選課說明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選課輔導手冊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線上說明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影音檔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學習歷程檔案課程諮詢建議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學習歷程檔案期中提醒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學習歷程檔案實施進程調查表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9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281684" y="869870"/>
            <a:ext cx="9628632" cy="969496"/>
          </a:xfrm>
        </p:spPr>
        <p:txBody>
          <a:bodyPr rtlCol="0"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學校願景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學生圖像</a:t>
            </a:r>
          </a:p>
        </p:txBody>
      </p:sp>
      <p:pic>
        <p:nvPicPr>
          <p:cNvPr id="6" name="內容版面配置區 6">
            <a:extLst>
              <a:ext uri="{FF2B5EF4-FFF2-40B4-BE49-F238E27FC236}">
                <a16:creationId xmlns:a16="http://schemas.microsoft.com/office/drawing/2014/main" id="{D6F3D5EC-CE51-4007-908B-2EEC7A36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48" y="2503637"/>
            <a:ext cx="5930032" cy="3484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548EFF4-35A7-4D92-9341-72443E105A00}"/>
              </a:ext>
            </a:extLst>
          </p:cNvPr>
          <p:cNvSpPr/>
          <p:nvPr/>
        </p:nvSpPr>
        <p:spPr>
          <a:xfrm>
            <a:off x="1489813" y="1912271"/>
            <a:ext cx="3694584" cy="407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學校願景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全球視野 成功領航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學生圖像</a:t>
            </a:r>
            <a:endParaRPr lang="en-US" altLang="zh-TW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學術人才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領導人才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國際人才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3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D81519F-7BDB-4CDB-9F73-CCE7365F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89" y="604067"/>
            <a:ext cx="7899220" cy="606082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DA1B8EC-5B95-42A3-AAD6-5B30302A3DFA}"/>
              </a:ext>
            </a:extLst>
          </p:cNvPr>
          <p:cNvSpPr txBox="1"/>
          <p:nvPr/>
        </p:nvSpPr>
        <p:spPr>
          <a:xfrm>
            <a:off x="0" y="3449813"/>
            <a:ext cx="330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部定必修為學科能力測驗範圍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B43D27-7920-446E-94DD-6520D9BE923C}"/>
              </a:ext>
            </a:extLst>
          </p:cNvPr>
          <p:cNvSpPr txBox="1"/>
          <p:nvPr/>
        </p:nvSpPr>
        <p:spPr>
          <a:xfrm>
            <a:off x="437730" y="4332516"/>
            <a:ext cx="489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部定加深加廣將會因高二所選班群而有所差異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AC30063-5D92-44BD-90B0-71A7005D6366}"/>
              </a:ext>
            </a:extLst>
          </p:cNvPr>
          <p:cNvSpPr txBox="1"/>
          <p:nvPr/>
        </p:nvSpPr>
        <p:spPr>
          <a:xfrm>
            <a:off x="7697295" y="3155300"/>
            <a:ext cx="54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zh-TW" sz="1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多元選修課程結合興趣與需求進行選課</a:t>
            </a:r>
            <a:endParaRPr lang="zh-TW" altLang="en-US" sz="1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3ADF84B-0EE3-444C-AEF8-EF9B3EF07BAF}"/>
              </a:ext>
            </a:extLst>
          </p:cNvPr>
          <p:cNvSpPr txBox="1"/>
          <p:nvPr/>
        </p:nvSpPr>
        <p:spPr>
          <a:xfrm>
            <a:off x="7697295" y="3594400"/>
            <a:ext cx="428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彈性學習則為發展自身興趣的最好時光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D7F104-452E-4644-8ABA-2DCA0A95E8BB}"/>
              </a:ext>
            </a:extLst>
          </p:cNvPr>
          <p:cNvSpPr txBox="1"/>
          <p:nvPr/>
        </p:nvSpPr>
        <p:spPr>
          <a:xfrm>
            <a:off x="7697295" y="2315298"/>
            <a:ext cx="675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校訂必修</a:t>
            </a:r>
            <a:r>
              <a:rPr lang="zh-TW" altLang="zh-TW" dirty="0"/>
              <a:t>課程</a:t>
            </a:r>
            <a:r>
              <a:rPr lang="zh-TW" altLang="en-US" dirty="0"/>
              <a:t>為獨屬成功人的課程</a:t>
            </a:r>
            <a:endParaRPr lang="en-US" altLang="zh-TW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FC4F484-CE46-4DB9-95AC-8B936E77B582}"/>
              </a:ext>
            </a:extLst>
          </p:cNvPr>
          <p:cNvSpPr txBox="1"/>
          <p:nvPr/>
        </p:nvSpPr>
        <p:spPr>
          <a:xfrm>
            <a:off x="7697295" y="2730986"/>
            <a:ext cx="272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團體活動為社團活動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759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4348" y="432792"/>
            <a:ext cx="9628632" cy="1362113"/>
          </a:xfrm>
        </p:spPr>
        <p:txBody>
          <a:bodyPr rtlCol="0"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高一修煉精要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試探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94348" y="2057403"/>
            <a:ext cx="4820603" cy="3914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除部定必修及校訂必修課程外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lvl="0"/>
            <a:r>
              <a:rPr lang="zh-HK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依自己興趣、性向等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</a:t>
            </a:r>
            <a:r>
              <a:rPr lang="zh-HK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HK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門多元選修</a:t>
            </a:r>
            <a:r>
              <a:rPr lang="zh-HK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0"/>
            <a:r>
              <a:rPr lang="zh-HK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彈性學習時間嘗試微課程選修、自主學習、參加全校性特色活動等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0"/>
            <a:r>
              <a:rPr lang="zh-HK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團體活動社團活動時間選擇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HK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社團參與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/>
          </p:nvPr>
        </p:nvGraphicFramePr>
        <p:xfrm>
          <a:off x="5715003" y="1681168"/>
          <a:ext cx="6229351" cy="524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3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4766" y="487889"/>
            <a:ext cx="10515600" cy="1325562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成功人獨享的課程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628" y="2551608"/>
            <a:ext cx="4191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以班級為單位，</a:t>
            </a: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排入課表。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每學期共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學分。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4286775" y="2197916"/>
            <a:ext cx="7905226" cy="3420562"/>
            <a:chOff x="4140113" y="2702360"/>
            <a:chExt cx="7458076" cy="2983230"/>
          </a:xfrm>
          <a:solidFill>
            <a:schemeClr val="accent1">
              <a:lumMod val="75000"/>
            </a:schemeClr>
          </a:solidFill>
        </p:grpSpPr>
        <p:sp>
          <p:nvSpPr>
            <p:cNvPr id="5" name="圖案 4"/>
            <p:cNvSpPr/>
            <p:nvPr/>
          </p:nvSpPr>
          <p:spPr>
            <a:xfrm>
              <a:off x="4140113" y="2702360"/>
              <a:ext cx="7458076" cy="2983230"/>
            </a:xfrm>
            <a:prstGeom prst="leftRightRibb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手繪多邊形 5"/>
            <p:cNvSpPr/>
            <p:nvPr/>
          </p:nvSpPr>
          <p:spPr>
            <a:xfrm>
              <a:off x="5241139" y="3273671"/>
              <a:ext cx="2372673" cy="1323643"/>
            </a:xfrm>
            <a:custGeom>
              <a:avLst/>
              <a:gdLst>
                <a:gd name="connsiteX0" fmla="*/ 0 w 2461165"/>
                <a:gd name="connsiteY0" fmla="*/ 0 h 1461782"/>
                <a:gd name="connsiteX1" fmla="*/ 2461165 w 2461165"/>
                <a:gd name="connsiteY1" fmla="*/ 0 h 1461782"/>
                <a:gd name="connsiteX2" fmla="*/ 2461165 w 2461165"/>
                <a:gd name="connsiteY2" fmla="*/ 1461782 h 1461782"/>
                <a:gd name="connsiteX3" fmla="*/ 0 w 2461165"/>
                <a:gd name="connsiteY3" fmla="*/ 1461782 h 1461782"/>
                <a:gd name="connsiteX4" fmla="*/ 0 w 2461165"/>
                <a:gd name="connsiteY4" fmla="*/ 0 h 146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165" h="1461782">
                  <a:moveTo>
                    <a:pt x="0" y="0"/>
                  </a:moveTo>
                  <a:lnTo>
                    <a:pt x="2461165" y="0"/>
                  </a:lnTo>
                  <a:lnTo>
                    <a:pt x="2461165" y="1461782"/>
                  </a:lnTo>
                  <a:lnTo>
                    <a:pt x="0" y="1461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3792" rIns="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solidFill>
                    <a:srgbClr val="FFFF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創意思考</a:t>
              </a:r>
              <a:r>
                <a:rPr lang="en-US" altLang="zh-TW" sz="3200" b="1" kern="1200" dirty="0" err="1">
                  <a:solidFill>
                    <a:srgbClr val="FFFF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ING</a:t>
              </a:r>
              <a:endParaRPr lang="zh-TW" altLang="en-US" sz="3200" b="1" kern="1200" dirty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問題解決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b="1" kern="1200" dirty="0">
                  <a:solidFill>
                    <a:srgbClr val="FFFF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組織領導</a:t>
              </a:r>
              <a:endParaRPr lang="zh-TW" sz="2400" b="1" kern="1200" dirty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8195732" y="4062546"/>
              <a:ext cx="2526098" cy="827426"/>
            </a:xfrm>
            <a:custGeom>
              <a:avLst/>
              <a:gdLst>
                <a:gd name="connsiteX0" fmla="*/ 0 w 2908649"/>
                <a:gd name="connsiteY0" fmla="*/ 0 h 890912"/>
                <a:gd name="connsiteX1" fmla="*/ 2908649 w 2908649"/>
                <a:gd name="connsiteY1" fmla="*/ 0 h 890912"/>
                <a:gd name="connsiteX2" fmla="*/ 2908649 w 2908649"/>
                <a:gd name="connsiteY2" fmla="*/ 890912 h 890912"/>
                <a:gd name="connsiteX3" fmla="*/ 0 w 2908649"/>
                <a:gd name="connsiteY3" fmla="*/ 890912 h 890912"/>
                <a:gd name="connsiteX4" fmla="*/ 0 w 2908649"/>
                <a:gd name="connsiteY4" fmla="*/ 0 h 89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649" h="890912">
                  <a:moveTo>
                    <a:pt x="0" y="0"/>
                  </a:moveTo>
                  <a:lnTo>
                    <a:pt x="2908649" y="0"/>
                  </a:lnTo>
                  <a:lnTo>
                    <a:pt x="2908649" y="890912"/>
                  </a:lnTo>
                  <a:lnTo>
                    <a:pt x="0" y="8909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3792" rIns="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國際理解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HK" altLang="zh-TW" sz="2400" b="1" kern="1200" dirty="0">
                  <a:solidFill>
                    <a:schemeClr val="bg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奉獻服務</a:t>
              </a:r>
              <a:endParaRPr lang="zh-TW" altLang="en-US" sz="2400" kern="1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HK" altLang="zh-TW" sz="2400" b="1" kern="1200" dirty="0">
                  <a:solidFill>
                    <a:schemeClr val="bg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全球思維</a:t>
              </a:r>
              <a:endParaRPr lang="zh-TW" altLang="zh-TW" sz="2400" b="1" kern="1200" dirty="0">
                <a:solidFill>
                  <a:schemeClr val="bg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50553" y="1438214"/>
            <a:ext cx="559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多元選修可累積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9213" y="2148047"/>
            <a:ext cx="1027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建議就自己興趣決定，先研讀多元選修課程介紹，結合興趣與需求進行選課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7" name="群組 76"/>
          <p:cNvGrpSpPr/>
          <p:nvPr/>
        </p:nvGrpSpPr>
        <p:grpSpPr>
          <a:xfrm>
            <a:off x="307300" y="3391589"/>
            <a:ext cx="11189812" cy="855436"/>
            <a:chOff x="307300" y="3391589"/>
            <a:chExt cx="9940451" cy="855436"/>
          </a:xfrm>
        </p:grpSpPr>
        <p:sp>
          <p:nvSpPr>
            <p:cNvPr id="76" name="矩形 75"/>
            <p:cNvSpPr/>
            <p:nvPr/>
          </p:nvSpPr>
          <p:spPr>
            <a:xfrm>
              <a:off x="307300" y="3848978"/>
              <a:ext cx="1302640" cy="39028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3" name="矩形 52"/>
            <p:cNvSpPr/>
            <p:nvPr/>
          </p:nvSpPr>
          <p:spPr>
            <a:xfrm>
              <a:off x="734682" y="3394425"/>
              <a:ext cx="1820487" cy="36414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4" name="矩形 53"/>
            <p:cNvSpPr/>
            <p:nvPr/>
          </p:nvSpPr>
          <p:spPr>
            <a:xfrm>
              <a:off x="3991307" y="3391790"/>
              <a:ext cx="1864015" cy="3643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5" name="矩形 54"/>
            <p:cNvSpPr/>
            <p:nvPr/>
          </p:nvSpPr>
          <p:spPr>
            <a:xfrm>
              <a:off x="7517140" y="3391589"/>
              <a:ext cx="1712422" cy="3643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196036" y="3426499"/>
              <a:ext cx="897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高一探索</a:t>
              </a: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4581004" y="3413863"/>
              <a:ext cx="1124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高二分流</a:t>
              </a: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8006250" y="3419910"/>
              <a:ext cx="924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高三深化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7001529" y="3849879"/>
              <a:ext cx="1593653" cy="39203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0" name="矩形 59"/>
            <p:cNvSpPr/>
            <p:nvPr/>
          </p:nvSpPr>
          <p:spPr>
            <a:xfrm>
              <a:off x="8700615" y="3832381"/>
              <a:ext cx="1547136" cy="40264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1" name="矩形 60"/>
            <p:cNvSpPr/>
            <p:nvPr/>
          </p:nvSpPr>
          <p:spPr>
            <a:xfrm>
              <a:off x="3457580" y="3838714"/>
              <a:ext cx="1474478" cy="4035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2" name="矩形 61"/>
            <p:cNvSpPr/>
            <p:nvPr/>
          </p:nvSpPr>
          <p:spPr>
            <a:xfrm>
              <a:off x="5086485" y="3852002"/>
              <a:ext cx="1760617" cy="39027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3" name="矩形 62"/>
            <p:cNvSpPr/>
            <p:nvPr/>
          </p:nvSpPr>
          <p:spPr>
            <a:xfrm>
              <a:off x="1673099" y="3856744"/>
              <a:ext cx="1356043" cy="39028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03126" y="3918813"/>
              <a:ext cx="888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高一上</a:t>
              </a: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2045360" y="3888176"/>
              <a:ext cx="888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高一下</a:t>
              </a: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3809959" y="3907206"/>
              <a:ext cx="888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高二上</a:t>
              </a: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5485123" y="3883291"/>
              <a:ext cx="737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高二下</a:t>
              </a: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7233136" y="3907025"/>
              <a:ext cx="888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高三上</a:t>
              </a: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9055150" y="3905620"/>
              <a:ext cx="888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高三下</a:t>
              </a:r>
            </a:p>
          </p:txBody>
        </p:sp>
        <p:sp>
          <p:nvSpPr>
            <p:cNvPr id="70" name="向右箭號 69"/>
            <p:cNvSpPr/>
            <p:nvPr/>
          </p:nvSpPr>
          <p:spPr>
            <a:xfrm>
              <a:off x="2956754" y="3452181"/>
              <a:ext cx="640080" cy="2513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71" name="向右箭號 70"/>
            <p:cNvSpPr/>
            <p:nvPr/>
          </p:nvSpPr>
          <p:spPr>
            <a:xfrm>
              <a:off x="6349609" y="3447419"/>
              <a:ext cx="640080" cy="2513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sp>
        <p:nvSpPr>
          <p:cNvPr id="78" name="文字方塊 77"/>
          <p:cNvSpPr txBox="1"/>
          <p:nvPr/>
        </p:nvSpPr>
        <p:spPr>
          <a:xfrm>
            <a:off x="403003" y="4514012"/>
            <a:ext cx="3086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跑班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選修上下學期各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3897169" y="4514012"/>
            <a:ext cx="3840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跑班選修上下學期各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7797535" y="4517452"/>
            <a:ext cx="3840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跑班選修上下學期各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23585CB7-7890-463E-AA06-E98B0E528731}"/>
              </a:ext>
            </a:extLst>
          </p:cNvPr>
          <p:cNvSpPr txBox="1">
            <a:spLocks/>
          </p:cNvSpPr>
          <p:nvPr/>
        </p:nvSpPr>
        <p:spPr>
          <a:xfrm>
            <a:off x="435570" y="346456"/>
            <a:ext cx="9628632" cy="9803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拓展視野的課程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9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</p:bldLst>
  </p:timing>
</p:sld>
</file>

<file path=ppt/theme/theme1.xml><?xml version="1.0" encoding="utf-8"?>
<a:theme xmlns:a="http://schemas.openxmlformats.org/drawingml/2006/main" name="教育類主題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2_TF03462902_TF03462902.potx" id="{75934AA0-EA7E-48C9-AC6C-B8776C9980C1}" vid="{F712579A-141C-4177-A05B-4907AD265093}"/>
    </a:ext>
  </a:extLst>
</a:theme>
</file>

<file path=ppt/theme/theme2.xml><?xml version="1.0" encoding="utf-8"?>
<a:theme xmlns:a="http://schemas.openxmlformats.org/drawingml/2006/main" name="Office 佈景主題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教育類主題簡報：黑板手繪設計 (寬螢幕)</Template>
  <TotalTime>10682</TotalTime>
  <Words>1566</Words>
  <Application>Microsoft Office PowerPoint</Application>
  <PresentationFormat>寬螢幕</PresentationFormat>
  <Paragraphs>247</Paragraphs>
  <Slides>28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Microsoft JhengHei UI</vt:lpstr>
      <vt:lpstr>Salesforce Sans</vt:lpstr>
      <vt:lpstr>微軟正黑體</vt:lpstr>
      <vt:lpstr>新細明體</vt:lpstr>
      <vt:lpstr>標楷體</vt:lpstr>
      <vt:lpstr>Calibri</vt:lpstr>
      <vt:lpstr>Times New Roman</vt:lpstr>
      <vt:lpstr>Wingdings</vt:lpstr>
      <vt:lpstr>教育類主題 16x9</vt:lpstr>
      <vt:lpstr>109學年度成功高中 課諮師社群運作簡報</vt:lpstr>
      <vt:lpstr>課諮師遴選及運作流程</vt:lpstr>
      <vt:lpstr>109學年高一課諮師運作</vt:lpstr>
      <vt:lpstr>109-1</vt:lpstr>
      <vt:lpstr>學校願景&amp;學生圖像</vt:lpstr>
      <vt:lpstr>PowerPoint 簡報</vt:lpstr>
      <vt:lpstr>高一修煉精要(試探)</vt:lpstr>
      <vt:lpstr>校訂必修--成功人獨享的課程</vt:lpstr>
      <vt:lpstr>PowerPoint 簡報</vt:lpstr>
      <vt:lpstr>高一學習地圖</vt:lpstr>
      <vt:lpstr>修業與畢業規定  修課年限及生活表現</vt:lpstr>
      <vt:lpstr> 修業與畢業規定  修習學分數</vt:lpstr>
      <vt:lpstr>當有選課問題時，我能詢問......</vt:lpstr>
      <vt:lpstr>當我覺得……</vt:lpstr>
      <vt:lpstr>當我覺得……</vt:lpstr>
      <vt:lpstr>當我覺得……</vt:lpstr>
      <vt:lpstr>109-2</vt:lpstr>
      <vt:lpstr>選課輔導—高二四種必懂課程</vt:lpstr>
      <vt:lpstr>班群介紹                  高二時，我該選擇哪一個班群?</vt:lpstr>
      <vt:lpstr>學習地圖的連結--5班群與18學群的對應</vt:lpstr>
      <vt:lpstr>高一課諮活動—選群說明會（高一課諮師+高二五個班群的學長)</vt:lpstr>
      <vt:lpstr>109學年高二課諮師運作</vt:lpstr>
      <vt:lpstr>109-1</vt:lpstr>
      <vt:lpstr>109-2</vt:lpstr>
      <vt:lpstr>成功高中109學年度課諮師社群工作大事紀</vt:lpstr>
      <vt:lpstr>成功高中109學年度課諮師社群工作大事紀</vt:lpstr>
      <vt:lpstr>成功高中109學年度課諮師社群工作大事紀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成功高中課諮師社群</dc:title>
  <dc:creator>user</dc:creator>
  <cp:lastModifiedBy>user</cp:lastModifiedBy>
  <cp:revision>30</cp:revision>
  <dcterms:created xsi:type="dcterms:W3CDTF">2021-03-13T12:53:37Z</dcterms:created>
  <dcterms:modified xsi:type="dcterms:W3CDTF">2021-03-27T14:28:00Z</dcterms:modified>
</cp:coreProperties>
</file>