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5"/>
  </p:notesMasterIdLst>
  <p:sldIdLst>
    <p:sldId id="257" r:id="rId2"/>
    <p:sldId id="258" r:id="rId3"/>
    <p:sldId id="259" r:id="rId4"/>
    <p:sldId id="338" r:id="rId5"/>
    <p:sldId id="339" r:id="rId6"/>
    <p:sldId id="340" r:id="rId7"/>
    <p:sldId id="341" r:id="rId8"/>
    <p:sldId id="344" r:id="rId9"/>
    <p:sldId id="294" r:id="rId10"/>
    <p:sldId id="366" r:id="rId11"/>
    <p:sldId id="365" r:id="rId12"/>
    <p:sldId id="342" r:id="rId13"/>
    <p:sldId id="343" r:id="rId14"/>
    <p:sldId id="313" r:id="rId15"/>
    <p:sldId id="314" r:id="rId16"/>
    <p:sldId id="316" r:id="rId17"/>
    <p:sldId id="317" r:id="rId18"/>
    <p:sldId id="319" r:id="rId19"/>
    <p:sldId id="318" r:id="rId20"/>
    <p:sldId id="357" r:id="rId21"/>
    <p:sldId id="371" r:id="rId22"/>
    <p:sldId id="358" r:id="rId23"/>
    <p:sldId id="320" r:id="rId24"/>
    <p:sldId id="321" r:id="rId25"/>
    <p:sldId id="356" r:id="rId26"/>
    <p:sldId id="359" r:id="rId27"/>
    <p:sldId id="360" r:id="rId28"/>
    <p:sldId id="361" r:id="rId29"/>
    <p:sldId id="362" r:id="rId30"/>
    <p:sldId id="345" r:id="rId31"/>
    <p:sldId id="347" r:id="rId32"/>
    <p:sldId id="346" r:id="rId33"/>
    <p:sldId id="270" r:id="rId34"/>
    <p:sldId id="334" r:id="rId35"/>
    <p:sldId id="335" r:id="rId36"/>
    <p:sldId id="336" r:id="rId37"/>
    <p:sldId id="337" r:id="rId38"/>
    <p:sldId id="367" r:id="rId39"/>
    <p:sldId id="372" r:id="rId40"/>
    <p:sldId id="368" r:id="rId41"/>
    <p:sldId id="331" r:id="rId42"/>
    <p:sldId id="333" r:id="rId43"/>
    <p:sldId id="285" r:id="rId4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EAED03"/>
    <a:srgbClr val="C9CA01"/>
    <a:srgbClr val="95D153"/>
    <a:srgbClr val="E66E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80" autoAdjust="0"/>
    <p:restoredTop sz="94660"/>
  </p:normalViewPr>
  <p:slideViewPr>
    <p:cSldViewPr snapToGrid="0">
      <p:cViewPr varScale="1">
        <p:scale>
          <a:sx n="74" d="100"/>
          <a:sy n="74" d="100"/>
        </p:scale>
        <p:origin x="696" y="72"/>
      </p:cViewPr>
      <p:guideLst>
        <p:guide orient="horz" pos="2160"/>
        <p:guide pos="3840"/>
      </p:guideLst>
    </p:cSldViewPr>
  </p:slideViewPr>
  <p:notesTextViewPr>
    <p:cViewPr>
      <p:scale>
        <a:sx n="1" d="1"/>
        <a:sy n="1" d="1"/>
      </p:scale>
      <p:origin x="0" y="0"/>
    </p:cViewPr>
  </p:notesTextViewPr>
  <p:sorterViewPr>
    <p:cViewPr>
      <p:scale>
        <a:sx n="38" d="100"/>
        <a:sy n="38"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C50405-D46A-49D7-9B66-3444CCCA2B4D}" type="doc">
      <dgm:prSet loTypeId="urn:microsoft.com/office/officeart/2005/8/layout/radial3" loCatId="cycle" qsTypeId="urn:microsoft.com/office/officeart/2005/8/quickstyle/simple2" qsCatId="simple" csTypeId="urn:microsoft.com/office/officeart/2005/8/colors/accent5_3" csCatId="accent5" phldr="1"/>
      <dgm:spPr/>
      <dgm:t>
        <a:bodyPr/>
        <a:lstStyle/>
        <a:p>
          <a:endParaRPr lang="zh-TW" altLang="en-US"/>
        </a:p>
      </dgm:t>
    </dgm:pt>
    <dgm:pt modelId="{4774FF2F-62EF-4D97-84A9-C01D7F9FD414}">
      <dgm:prSet phldrT="[文字]" custT="1"/>
      <dgm:spPr/>
      <dgm:t>
        <a:bodyPr/>
        <a:lstStyle/>
        <a:p>
          <a:r>
            <a:rPr lang="zh-TW" altLang="en-US" sz="1600" b="1" dirty="0">
              <a:solidFill>
                <a:srgbClr val="FF0000"/>
              </a:solidFill>
              <a:latin typeface="微軟正黑體" panose="020B0604030504040204" pitchFamily="34" charset="-120"/>
              <a:ea typeface="微軟正黑體" panose="020B0604030504040204" pitchFamily="34" charset="-120"/>
            </a:rPr>
            <a:t>總學分</a:t>
          </a:r>
          <a:r>
            <a:rPr lang="en-US" altLang="zh-TW" sz="1200" dirty="0">
              <a:latin typeface="微軟正黑體" panose="020B0604030504040204" pitchFamily="34" charset="-120"/>
              <a:ea typeface="微軟正黑體" panose="020B0604030504040204" pitchFamily="34" charset="-120"/>
            </a:rPr>
            <a:t/>
          </a:r>
          <a:br>
            <a:rPr lang="en-US" altLang="zh-TW" sz="1200" dirty="0">
              <a:latin typeface="微軟正黑體" panose="020B0604030504040204" pitchFamily="34" charset="-120"/>
              <a:ea typeface="微軟正黑體" panose="020B0604030504040204" pitchFamily="34" charset="-120"/>
            </a:rPr>
          </a:br>
          <a:r>
            <a:rPr lang="en-US" altLang="zh-TW" sz="1200" dirty="0">
              <a:latin typeface="微軟正黑體" panose="020B0604030504040204" pitchFamily="34" charset="-120"/>
              <a:ea typeface="微軟正黑體" panose="020B0604030504040204" pitchFamily="34" charset="-120"/>
            </a:rPr>
            <a:t>198→180</a:t>
          </a:r>
        </a:p>
      </dgm:t>
    </dgm:pt>
    <dgm:pt modelId="{ACF1405D-DFC1-497D-BD3C-590C102ADAE9}" type="parTrans" cxnId="{4C207385-864D-49F3-9E71-0D070985CD3C}">
      <dgm:prSet/>
      <dgm:spPr/>
      <dgm:t>
        <a:bodyPr/>
        <a:lstStyle/>
        <a:p>
          <a:endParaRPr lang="zh-TW" altLang="en-US"/>
        </a:p>
      </dgm:t>
    </dgm:pt>
    <dgm:pt modelId="{68D7A8A1-CEBB-4DC2-9DFC-0770103EC4A0}" type="sibTrans" cxnId="{4C207385-864D-49F3-9E71-0D070985CD3C}">
      <dgm:prSet/>
      <dgm:spPr/>
      <dgm:t>
        <a:bodyPr/>
        <a:lstStyle/>
        <a:p>
          <a:endParaRPr lang="zh-TW" altLang="en-US"/>
        </a:p>
      </dgm:t>
    </dgm:pt>
    <dgm:pt modelId="{47B0617C-C97F-4AD5-A258-EF05E4F9415F}">
      <dgm:prSet phldrT="[文字]" custT="1"/>
      <dgm:spPr/>
      <dgm:t>
        <a:bodyPr/>
        <a:lstStyle/>
        <a:p>
          <a:r>
            <a:rPr lang="zh-TW" altLang="en-US" sz="1800" b="1" dirty="0">
              <a:latin typeface="微軟正黑體" panose="020B0604030504040204" pitchFamily="34" charset="-120"/>
              <a:ea typeface="微軟正黑體" panose="020B0604030504040204" pitchFamily="34" charset="-120"/>
            </a:rPr>
            <a:t>部定必修</a:t>
          </a:r>
        </a:p>
      </dgm:t>
    </dgm:pt>
    <dgm:pt modelId="{4D6E9BB3-5021-47D1-830A-9982078382F5}" type="parTrans" cxnId="{21C6B293-2620-426D-BCDC-E269DA5650E0}">
      <dgm:prSet/>
      <dgm:spPr/>
      <dgm:t>
        <a:bodyPr/>
        <a:lstStyle/>
        <a:p>
          <a:endParaRPr lang="zh-TW" altLang="en-US"/>
        </a:p>
      </dgm:t>
    </dgm:pt>
    <dgm:pt modelId="{8F255337-807F-4DE3-A536-6279DBF8FAB1}" type="sibTrans" cxnId="{21C6B293-2620-426D-BCDC-E269DA5650E0}">
      <dgm:prSet/>
      <dgm:spPr/>
      <dgm:t>
        <a:bodyPr/>
        <a:lstStyle/>
        <a:p>
          <a:endParaRPr lang="zh-TW" altLang="en-US"/>
        </a:p>
      </dgm:t>
    </dgm:pt>
    <dgm:pt modelId="{D6CD6905-658F-4E5C-81C0-CCEF5317994B}">
      <dgm:prSet phldrT="[文字]" custT="1"/>
      <dgm:spPr/>
      <dgm:t>
        <a:bodyPr/>
        <a:lstStyle/>
        <a:p>
          <a:r>
            <a:rPr lang="zh-TW" altLang="en-US" sz="1800" b="1" dirty="0">
              <a:latin typeface="微軟正黑體" panose="020B0604030504040204" pitchFamily="34" charset="-120"/>
              <a:ea typeface="微軟正黑體" panose="020B0604030504040204" pitchFamily="34" charset="-120"/>
            </a:rPr>
            <a:t>彈性學習</a:t>
          </a:r>
        </a:p>
      </dgm:t>
    </dgm:pt>
    <dgm:pt modelId="{38522DC8-57E7-4E28-A630-AFF04591C2CF}" type="parTrans" cxnId="{3615AAC8-21DF-4F8D-BFB5-DA90533A1AF9}">
      <dgm:prSet/>
      <dgm:spPr/>
      <dgm:t>
        <a:bodyPr/>
        <a:lstStyle/>
        <a:p>
          <a:endParaRPr lang="zh-TW" altLang="en-US"/>
        </a:p>
      </dgm:t>
    </dgm:pt>
    <dgm:pt modelId="{85C6A4CA-7ABC-4DFB-88CD-30AA64CB5CE4}" type="sibTrans" cxnId="{3615AAC8-21DF-4F8D-BFB5-DA90533A1AF9}">
      <dgm:prSet/>
      <dgm:spPr/>
      <dgm:t>
        <a:bodyPr/>
        <a:lstStyle/>
        <a:p>
          <a:endParaRPr lang="zh-TW" altLang="en-US"/>
        </a:p>
      </dgm:t>
    </dgm:pt>
    <dgm:pt modelId="{79D0EC09-89A6-4F65-88F5-2650DAEC42CC}">
      <dgm:prSet phldrT="[文字]" custT="1"/>
      <dgm:spPr/>
      <dgm:t>
        <a:bodyPr/>
        <a:lstStyle/>
        <a:p>
          <a:r>
            <a:rPr lang="zh-TW" altLang="en-US" sz="1800" b="1" dirty="0">
              <a:latin typeface="微軟正黑體" panose="020B0604030504040204" pitchFamily="34" charset="-120"/>
              <a:ea typeface="微軟正黑體" panose="020B0604030504040204" pitchFamily="34" charset="-120"/>
            </a:rPr>
            <a:t>團體活動</a:t>
          </a:r>
        </a:p>
      </dgm:t>
    </dgm:pt>
    <dgm:pt modelId="{2B8E0007-B98C-4298-929C-E50FE6B37FAA}" type="parTrans" cxnId="{ACDA3BA6-5C0F-4A4F-BF7B-B0190807DC56}">
      <dgm:prSet/>
      <dgm:spPr/>
      <dgm:t>
        <a:bodyPr/>
        <a:lstStyle/>
        <a:p>
          <a:endParaRPr lang="zh-TW" altLang="en-US"/>
        </a:p>
      </dgm:t>
    </dgm:pt>
    <dgm:pt modelId="{ED474D62-9BAC-4B29-B4F0-CEB68775515A}" type="sibTrans" cxnId="{ACDA3BA6-5C0F-4A4F-BF7B-B0190807DC56}">
      <dgm:prSet/>
      <dgm:spPr/>
      <dgm:t>
        <a:bodyPr/>
        <a:lstStyle/>
        <a:p>
          <a:endParaRPr lang="zh-TW" altLang="en-US"/>
        </a:p>
      </dgm:t>
    </dgm:pt>
    <dgm:pt modelId="{60ED6379-C9C1-4C83-925E-660D768FB931}">
      <dgm:prSet phldrT="[文字]" custT="1"/>
      <dgm:spPr/>
      <dgm:t>
        <a:bodyPr/>
        <a:lstStyle/>
        <a:p>
          <a:endParaRPr lang="zh-TW" altLang="en-US" sz="1300" dirty="0">
            <a:latin typeface="微軟正黑體" panose="020B0604030504040204" pitchFamily="34" charset="-120"/>
            <a:ea typeface="微軟正黑體" panose="020B0604030504040204" pitchFamily="34" charset="-120"/>
          </a:endParaRPr>
        </a:p>
      </dgm:t>
    </dgm:pt>
    <dgm:pt modelId="{03CC0264-BB86-4146-8A02-04D8C9F7EC89}" type="parTrans" cxnId="{4A7E09ED-9E16-47C3-A202-443AD224C2AD}">
      <dgm:prSet/>
      <dgm:spPr/>
      <dgm:t>
        <a:bodyPr/>
        <a:lstStyle/>
        <a:p>
          <a:endParaRPr lang="zh-TW" altLang="en-US"/>
        </a:p>
      </dgm:t>
    </dgm:pt>
    <dgm:pt modelId="{C1A8A07D-3251-40BC-A66B-C4E380DD43CA}" type="sibTrans" cxnId="{4A7E09ED-9E16-47C3-A202-443AD224C2AD}">
      <dgm:prSet/>
      <dgm:spPr/>
      <dgm:t>
        <a:bodyPr/>
        <a:lstStyle/>
        <a:p>
          <a:endParaRPr lang="zh-TW" altLang="en-US"/>
        </a:p>
      </dgm:t>
    </dgm:pt>
    <dgm:pt modelId="{E39F6E0C-9599-42E3-B90D-126A46772777}">
      <dgm:prSet custT="1"/>
      <dgm:spPr/>
      <dgm:t>
        <a:bodyPr/>
        <a:lstStyle/>
        <a:p>
          <a:r>
            <a:rPr lang="zh-TW" altLang="en-US" sz="1800" b="1" dirty="0">
              <a:latin typeface="微軟正黑體" panose="020B0604030504040204" pitchFamily="34" charset="-120"/>
              <a:ea typeface="微軟正黑體" panose="020B0604030504040204" pitchFamily="34" charset="-120"/>
            </a:rPr>
            <a:t>校定必修</a:t>
          </a:r>
        </a:p>
      </dgm:t>
    </dgm:pt>
    <dgm:pt modelId="{485E6432-3369-4F45-B699-6C77E66AAD40}" type="parTrans" cxnId="{C072F98C-B4F6-4DF7-A94E-6F768A6268A3}">
      <dgm:prSet/>
      <dgm:spPr/>
      <dgm:t>
        <a:bodyPr/>
        <a:lstStyle/>
        <a:p>
          <a:endParaRPr lang="zh-TW" altLang="en-US"/>
        </a:p>
      </dgm:t>
    </dgm:pt>
    <dgm:pt modelId="{E05B6150-BC11-4A25-A1C8-F00224A0E351}" type="sibTrans" cxnId="{C072F98C-B4F6-4DF7-A94E-6F768A6268A3}">
      <dgm:prSet/>
      <dgm:spPr/>
      <dgm:t>
        <a:bodyPr/>
        <a:lstStyle/>
        <a:p>
          <a:endParaRPr lang="zh-TW" altLang="en-US"/>
        </a:p>
      </dgm:t>
    </dgm:pt>
    <dgm:pt modelId="{AB734402-03CD-4DCA-BA69-EAF6057FD34A}" type="pres">
      <dgm:prSet presAssocID="{66C50405-D46A-49D7-9B66-3444CCCA2B4D}" presName="composite" presStyleCnt="0">
        <dgm:presLayoutVars>
          <dgm:chMax val="1"/>
          <dgm:dir/>
          <dgm:resizeHandles val="exact"/>
        </dgm:presLayoutVars>
      </dgm:prSet>
      <dgm:spPr/>
      <dgm:t>
        <a:bodyPr/>
        <a:lstStyle/>
        <a:p>
          <a:endParaRPr lang="zh-TW" altLang="en-US"/>
        </a:p>
      </dgm:t>
    </dgm:pt>
    <dgm:pt modelId="{A5DA21CC-1C0F-4955-9EFF-9A0A0F88BFA9}" type="pres">
      <dgm:prSet presAssocID="{66C50405-D46A-49D7-9B66-3444CCCA2B4D}" presName="radial" presStyleCnt="0">
        <dgm:presLayoutVars>
          <dgm:animLvl val="ctr"/>
        </dgm:presLayoutVars>
      </dgm:prSet>
      <dgm:spPr/>
    </dgm:pt>
    <dgm:pt modelId="{83FB374C-CD61-497C-BF89-25706457D488}" type="pres">
      <dgm:prSet presAssocID="{4774FF2F-62EF-4D97-84A9-C01D7F9FD414}" presName="centerShape" presStyleLbl="vennNode1" presStyleIdx="0" presStyleCnt="6" custScaleX="46482" custScaleY="46889" custLinFactNeighborX="1590" custLinFactNeighborY="-558"/>
      <dgm:spPr/>
      <dgm:t>
        <a:bodyPr/>
        <a:lstStyle/>
        <a:p>
          <a:endParaRPr lang="zh-TW" altLang="en-US"/>
        </a:p>
      </dgm:t>
    </dgm:pt>
    <dgm:pt modelId="{01E698F0-3F1C-408C-B6FE-A03AF30E77AD}" type="pres">
      <dgm:prSet presAssocID="{47B0617C-C97F-4AD5-A258-EF05E4F9415F}" presName="node" presStyleLbl="vennNode1" presStyleIdx="1" presStyleCnt="6" custScaleX="130449" custScaleY="130449" custRadScaleRad="78845" custRadScaleInc="1234">
        <dgm:presLayoutVars>
          <dgm:bulletEnabled val="1"/>
        </dgm:presLayoutVars>
      </dgm:prSet>
      <dgm:spPr/>
      <dgm:t>
        <a:bodyPr/>
        <a:lstStyle/>
        <a:p>
          <a:endParaRPr lang="zh-TW" altLang="en-US"/>
        </a:p>
      </dgm:t>
    </dgm:pt>
    <dgm:pt modelId="{05FF3ACA-BFD9-4A27-8A48-EF4751D8F99B}" type="pres">
      <dgm:prSet presAssocID="{D6CD6905-658F-4E5C-81C0-CCEF5317994B}" presName="node" presStyleLbl="vennNode1" presStyleIdx="2" presStyleCnt="6" custScaleX="130449" custScaleY="130449" custRadScaleRad="80302" custRadScaleInc="2053">
        <dgm:presLayoutVars>
          <dgm:bulletEnabled val="1"/>
        </dgm:presLayoutVars>
      </dgm:prSet>
      <dgm:spPr/>
      <dgm:t>
        <a:bodyPr/>
        <a:lstStyle/>
        <a:p>
          <a:endParaRPr lang="zh-TW" altLang="en-US"/>
        </a:p>
      </dgm:t>
    </dgm:pt>
    <dgm:pt modelId="{B6F962D3-C0F3-4A60-A774-6ACB701FB52D}" type="pres">
      <dgm:prSet presAssocID="{79D0EC09-89A6-4F65-88F5-2650DAEC42CC}" presName="node" presStyleLbl="vennNode1" presStyleIdx="3" presStyleCnt="6" custScaleX="130449" custScaleY="130449" custRadScaleRad="79727" custRadScaleInc="-2134">
        <dgm:presLayoutVars>
          <dgm:bulletEnabled val="1"/>
        </dgm:presLayoutVars>
      </dgm:prSet>
      <dgm:spPr/>
      <dgm:t>
        <a:bodyPr/>
        <a:lstStyle/>
        <a:p>
          <a:endParaRPr lang="zh-TW" altLang="en-US"/>
        </a:p>
      </dgm:t>
    </dgm:pt>
    <dgm:pt modelId="{F995C2C3-9298-41BE-BE54-40701939AAD8}" type="pres">
      <dgm:prSet presAssocID="{60ED6379-C9C1-4C83-925E-660D768FB931}" presName="node" presStyleLbl="vennNode1" presStyleIdx="4" presStyleCnt="6" custScaleX="130449" custScaleY="130449" custRadScaleRad="75567" custRadScaleInc="-3868">
        <dgm:presLayoutVars>
          <dgm:bulletEnabled val="1"/>
        </dgm:presLayoutVars>
      </dgm:prSet>
      <dgm:spPr/>
      <dgm:t>
        <a:bodyPr/>
        <a:lstStyle/>
        <a:p>
          <a:endParaRPr lang="zh-TW" altLang="en-US"/>
        </a:p>
      </dgm:t>
    </dgm:pt>
    <dgm:pt modelId="{895D19A2-7FBA-4591-A227-BE770624D1C4}" type="pres">
      <dgm:prSet presAssocID="{E39F6E0C-9599-42E3-B90D-126A46772777}" presName="node" presStyleLbl="vennNode1" presStyleIdx="5" presStyleCnt="6" custScaleX="130449" custScaleY="130449" custRadScaleRad="74754" custRadScaleInc="4120">
        <dgm:presLayoutVars>
          <dgm:bulletEnabled val="1"/>
        </dgm:presLayoutVars>
      </dgm:prSet>
      <dgm:spPr/>
      <dgm:t>
        <a:bodyPr/>
        <a:lstStyle/>
        <a:p>
          <a:endParaRPr lang="zh-TW" altLang="en-US"/>
        </a:p>
      </dgm:t>
    </dgm:pt>
  </dgm:ptLst>
  <dgm:cxnLst>
    <dgm:cxn modelId="{56D2DAF3-C687-439F-AC6D-C35A029BFAE0}" type="presOf" srcId="{66C50405-D46A-49D7-9B66-3444CCCA2B4D}" destId="{AB734402-03CD-4DCA-BA69-EAF6057FD34A}" srcOrd="0" destOrd="0" presId="urn:microsoft.com/office/officeart/2005/8/layout/radial3"/>
    <dgm:cxn modelId="{4A7E09ED-9E16-47C3-A202-443AD224C2AD}" srcId="{4774FF2F-62EF-4D97-84A9-C01D7F9FD414}" destId="{60ED6379-C9C1-4C83-925E-660D768FB931}" srcOrd="3" destOrd="0" parTransId="{03CC0264-BB86-4146-8A02-04D8C9F7EC89}" sibTransId="{C1A8A07D-3251-40BC-A66B-C4E380DD43CA}"/>
    <dgm:cxn modelId="{ED48BAB4-D0DC-47D6-9001-54A82BB2B6B2}" type="presOf" srcId="{47B0617C-C97F-4AD5-A258-EF05E4F9415F}" destId="{01E698F0-3F1C-408C-B6FE-A03AF30E77AD}" srcOrd="0" destOrd="0" presId="urn:microsoft.com/office/officeart/2005/8/layout/radial3"/>
    <dgm:cxn modelId="{40C374EE-F04C-459A-891E-3D97BD35E613}" type="presOf" srcId="{D6CD6905-658F-4E5C-81C0-CCEF5317994B}" destId="{05FF3ACA-BFD9-4A27-8A48-EF4751D8F99B}" srcOrd="0" destOrd="0" presId="urn:microsoft.com/office/officeart/2005/8/layout/radial3"/>
    <dgm:cxn modelId="{ACDA3BA6-5C0F-4A4F-BF7B-B0190807DC56}" srcId="{4774FF2F-62EF-4D97-84A9-C01D7F9FD414}" destId="{79D0EC09-89A6-4F65-88F5-2650DAEC42CC}" srcOrd="2" destOrd="0" parTransId="{2B8E0007-B98C-4298-929C-E50FE6B37FAA}" sibTransId="{ED474D62-9BAC-4B29-B4F0-CEB68775515A}"/>
    <dgm:cxn modelId="{21C6B293-2620-426D-BCDC-E269DA5650E0}" srcId="{4774FF2F-62EF-4D97-84A9-C01D7F9FD414}" destId="{47B0617C-C97F-4AD5-A258-EF05E4F9415F}" srcOrd="0" destOrd="0" parTransId="{4D6E9BB3-5021-47D1-830A-9982078382F5}" sibTransId="{8F255337-807F-4DE3-A536-6279DBF8FAB1}"/>
    <dgm:cxn modelId="{5A9645ED-658F-4828-9DCB-BEC9675C0380}" type="presOf" srcId="{E39F6E0C-9599-42E3-B90D-126A46772777}" destId="{895D19A2-7FBA-4591-A227-BE770624D1C4}" srcOrd="0" destOrd="0" presId="urn:microsoft.com/office/officeart/2005/8/layout/radial3"/>
    <dgm:cxn modelId="{C072F98C-B4F6-4DF7-A94E-6F768A6268A3}" srcId="{4774FF2F-62EF-4D97-84A9-C01D7F9FD414}" destId="{E39F6E0C-9599-42E3-B90D-126A46772777}" srcOrd="4" destOrd="0" parTransId="{485E6432-3369-4F45-B699-6C77E66AAD40}" sibTransId="{E05B6150-BC11-4A25-A1C8-F00224A0E351}"/>
    <dgm:cxn modelId="{396DCE71-C8C8-4710-8E27-D680AEFE700A}" type="presOf" srcId="{4774FF2F-62EF-4D97-84A9-C01D7F9FD414}" destId="{83FB374C-CD61-497C-BF89-25706457D488}" srcOrd="0" destOrd="0" presId="urn:microsoft.com/office/officeart/2005/8/layout/radial3"/>
    <dgm:cxn modelId="{4C207385-864D-49F3-9E71-0D070985CD3C}" srcId="{66C50405-D46A-49D7-9B66-3444CCCA2B4D}" destId="{4774FF2F-62EF-4D97-84A9-C01D7F9FD414}" srcOrd="0" destOrd="0" parTransId="{ACF1405D-DFC1-497D-BD3C-590C102ADAE9}" sibTransId="{68D7A8A1-CEBB-4DC2-9DFC-0770103EC4A0}"/>
    <dgm:cxn modelId="{3615AAC8-21DF-4F8D-BFB5-DA90533A1AF9}" srcId="{4774FF2F-62EF-4D97-84A9-C01D7F9FD414}" destId="{D6CD6905-658F-4E5C-81C0-CCEF5317994B}" srcOrd="1" destOrd="0" parTransId="{38522DC8-57E7-4E28-A630-AFF04591C2CF}" sibTransId="{85C6A4CA-7ABC-4DFB-88CD-30AA64CB5CE4}"/>
    <dgm:cxn modelId="{7610FEB3-EDDD-4E28-945A-8D04D293DEF0}" type="presOf" srcId="{79D0EC09-89A6-4F65-88F5-2650DAEC42CC}" destId="{B6F962D3-C0F3-4A60-A774-6ACB701FB52D}" srcOrd="0" destOrd="0" presId="urn:microsoft.com/office/officeart/2005/8/layout/radial3"/>
    <dgm:cxn modelId="{C8EB321C-D5ED-44E5-BF10-A06995F04589}" type="presOf" srcId="{60ED6379-C9C1-4C83-925E-660D768FB931}" destId="{F995C2C3-9298-41BE-BE54-40701939AAD8}" srcOrd="0" destOrd="0" presId="urn:microsoft.com/office/officeart/2005/8/layout/radial3"/>
    <dgm:cxn modelId="{8E9231CF-FA09-4367-93FB-A74F6C1AC337}" type="presParOf" srcId="{AB734402-03CD-4DCA-BA69-EAF6057FD34A}" destId="{A5DA21CC-1C0F-4955-9EFF-9A0A0F88BFA9}" srcOrd="0" destOrd="0" presId="urn:microsoft.com/office/officeart/2005/8/layout/radial3"/>
    <dgm:cxn modelId="{DD9FA18B-7E35-46EF-8AF6-A38C5ACEFF61}" type="presParOf" srcId="{A5DA21CC-1C0F-4955-9EFF-9A0A0F88BFA9}" destId="{83FB374C-CD61-497C-BF89-25706457D488}" srcOrd="0" destOrd="0" presId="urn:microsoft.com/office/officeart/2005/8/layout/radial3"/>
    <dgm:cxn modelId="{D223C586-39FE-4E00-B76C-A06E8B1213A3}" type="presParOf" srcId="{A5DA21CC-1C0F-4955-9EFF-9A0A0F88BFA9}" destId="{01E698F0-3F1C-408C-B6FE-A03AF30E77AD}" srcOrd="1" destOrd="0" presId="urn:microsoft.com/office/officeart/2005/8/layout/radial3"/>
    <dgm:cxn modelId="{C3713EE9-4B9C-496B-9B00-58C1AB31ED76}" type="presParOf" srcId="{A5DA21CC-1C0F-4955-9EFF-9A0A0F88BFA9}" destId="{05FF3ACA-BFD9-4A27-8A48-EF4751D8F99B}" srcOrd="2" destOrd="0" presId="urn:microsoft.com/office/officeart/2005/8/layout/radial3"/>
    <dgm:cxn modelId="{D34BF9F4-7D3A-45F0-9599-6107C0389E79}" type="presParOf" srcId="{A5DA21CC-1C0F-4955-9EFF-9A0A0F88BFA9}" destId="{B6F962D3-C0F3-4A60-A774-6ACB701FB52D}" srcOrd="3" destOrd="0" presId="urn:microsoft.com/office/officeart/2005/8/layout/radial3"/>
    <dgm:cxn modelId="{06AD467B-C669-40B3-B5F9-EEDD45FEED0A}" type="presParOf" srcId="{A5DA21CC-1C0F-4955-9EFF-9A0A0F88BFA9}" destId="{F995C2C3-9298-41BE-BE54-40701939AAD8}" srcOrd="4" destOrd="0" presId="urn:microsoft.com/office/officeart/2005/8/layout/radial3"/>
    <dgm:cxn modelId="{98C6A930-E7A2-4D0E-8FA4-3B57E703F611}" type="presParOf" srcId="{A5DA21CC-1C0F-4955-9EFF-9A0A0F88BFA9}" destId="{895D19A2-7FBA-4591-A227-BE770624D1C4}" srcOrd="5"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4A6BE9-8053-4ABE-ADEE-0310C156C0EA}" type="doc">
      <dgm:prSet loTypeId="urn:microsoft.com/office/officeart/2005/8/layout/cycle8#1" loCatId="cycle" qsTypeId="urn:microsoft.com/office/officeart/2005/8/quickstyle/simple1#1" qsCatId="simple" csTypeId="urn:microsoft.com/office/officeart/2005/8/colors/colorful1#3" csCatId="colorful" phldr="1"/>
      <dgm:spPr/>
    </dgm:pt>
    <dgm:pt modelId="{5627AC98-02DE-4FEE-8FD1-27533B23E813}">
      <dgm:prSet phldrT="[文字]" custT="1"/>
      <dgm:spPr>
        <a:solidFill>
          <a:srgbClr val="FFFFD9"/>
        </a:solidFill>
        <a:ln>
          <a:noFill/>
        </a:ln>
        <a:effectLst>
          <a:outerShdw blurRad="50800" dist="38100" dir="8100000" algn="tr" rotWithShape="0">
            <a:prstClr val="black">
              <a:alpha val="40000"/>
            </a:prstClr>
          </a:outerShdw>
        </a:effectLst>
      </dgm:spPr>
      <dgm:t>
        <a:bodyPr/>
        <a:lstStyle/>
        <a:p>
          <a:pPr>
            <a:spcAft>
              <a:spcPts val="1200"/>
            </a:spcAft>
          </a:pPr>
          <a:r>
            <a:rPr lang="zh-TW" altLang="en-US" sz="3200" b="1" dirty="0">
              <a:solidFill>
                <a:schemeClr val="tx1"/>
              </a:solidFill>
              <a:effectLst/>
              <a:latin typeface="標楷體" panose="03000509000000000000" pitchFamily="65" charset="-120"/>
              <a:ea typeface="標楷體" panose="03000509000000000000" pitchFamily="65" charset="-120"/>
            </a:rPr>
            <a:t>大學招生制度</a:t>
          </a:r>
        </a:p>
      </dgm:t>
    </dgm:pt>
    <dgm:pt modelId="{F9A1D75A-E890-41EB-97C2-A8BD5D84179B}" type="parTrans" cxnId="{4F4999B1-7BB3-4E5F-9A23-D7C1162D154E}">
      <dgm:prSet/>
      <dgm:spPr/>
      <dgm:t>
        <a:bodyPr/>
        <a:lstStyle/>
        <a:p>
          <a:endParaRPr lang="zh-TW" altLang="en-US"/>
        </a:p>
      </dgm:t>
    </dgm:pt>
    <dgm:pt modelId="{CD4AE171-8FB2-4151-82AB-307441F56F9A}" type="sibTrans" cxnId="{4F4999B1-7BB3-4E5F-9A23-D7C1162D154E}">
      <dgm:prSet/>
      <dgm:spPr/>
      <dgm:t>
        <a:bodyPr/>
        <a:lstStyle/>
        <a:p>
          <a:endParaRPr lang="zh-TW" altLang="en-US"/>
        </a:p>
      </dgm:t>
    </dgm:pt>
    <dgm:pt modelId="{E3677E41-5307-4BCE-A5CF-064CBEC904E9}">
      <dgm:prSet phldrT="[文字]" custT="1"/>
      <dgm:spPr>
        <a:solidFill>
          <a:srgbClr val="EFE5F7"/>
        </a:solidFill>
        <a:ln>
          <a:noFill/>
        </a:ln>
        <a:effectLst>
          <a:outerShdw blurRad="63500" sx="102000" sy="102000" algn="ctr" rotWithShape="0">
            <a:prstClr val="black">
              <a:alpha val="40000"/>
            </a:prstClr>
          </a:outerShdw>
        </a:effectLst>
      </dgm:spPr>
      <dgm:t>
        <a:bodyPr/>
        <a:lstStyle/>
        <a:p>
          <a:pPr marL="444500" indent="0" algn="l">
            <a:spcAft>
              <a:spcPts val="0"/>
            </a:spcAft>
          </a:pPr>
          <a:r>
            <a:rPr lang="zh-TW" altLang="en-US" sz="3200" b="1" dirty="0">
              <a:solidFill>
                <a:schemeClr val="tx1"/>
              </a:solidFill>
              <a:effectLst/>
              <a:latin typeface="標楷體" panose="03000509000000000000" pitchFamily="65" charset="-120"/>
              <a:ea typeface="標楷體" panose="03000509000000000000" pitchFamily="65" charset="-120"/>
            </a:rPr>
            <a:t>大學入</a:t>
          </a:r>
          <a:endParaRPr lang="en-US" altLang="zh-TW" sz="3200" b="1" dirty="0">
            <a:solidFill>
              <a:schemeClr val="tx1"/>
            </a:solidFill>
            <a:effectLst/>
            <a:latin typeface="標楷體" panose="03000509000000000000" pitchFamily="65" charset="-120"/>
            <a:ea typeface="標楷體" panose="03000509000000000000" pitchFamily="65" charset="-120"/>
          </a:endParaRPr>
        </a:p>
        <a:p>
          <a:pPr marL="444500" indent="0" algn="l">
            <a:spcAft>
              <a:spcPts val="1200"/>
            </a:spcAft>
          </a:pPr>
          <a:r>
            <a:rPr lang="zh-TW" altLang="en-US" sz="3200" b="1" dirty="0">
              <a:solidFill>
                <a:schemeClr val="tx1"/>
              </a:solidFill>
              <a:effectLst/>
              <a:latin typeface="標楷體" panose="03000509000000000000" pitchFamily="65" charset="-120"/>
              <a:ea typeface="標楷體" panose="03000509000000000000" pitchFamily="65" charset="-120"/>
            </a:rPr>
            <a:t>學考試</a:t>
          </a:r>
        </a:p>
      </dgm:t>
    </dgm:pt>
    <dgm:pt modelId="{D89E60CD-48AC-4B88-94E6-30A10C65DFAB}" type="parTrans" cxnId="{3C645335-F85F-46E5-8884-896F8BF7848E}">
      <dgm:prSet/>
      <dgm:spPr/>
      <dgm:t>
        <a:bodyPr/>
        <a:lstStyle/>
        <a:p>
          <a:endParaRPr lang="zh-TW" altLang="en-US"/>
        </a:p>
      </dgm:t>
    </dgm:pt>
    <dgm:pt modelId="{BB26F61D-67BA-4B7B-A844-2B00B4EC5E8D}" type="sibTrans" cxnId="{3C645335-F85F-46E5-8884-896F8BF7848E}">
      <dgm:prSet/>
      <dgm:spPr/>
      <dgm:t>
        <a:bodyPr/>
        <a:lstStyle/>
        <a:p>
          <a:endParaRPr lang="zh-TW" altLang="en-US"/>
        </a:p>
      </dgm:t>
    </dgm:pt>
    <dgm:pt modelId="{4D6F2507-E515-42B2-890A-87AF7A1D5255}">
      <dgm:prSet phldrT="[文字]" custT="1"/>
      <dgm:spPr>
        <a:solidFill>
          <a:srgbClr val="FFEBF3"/>
        </a:solidFill>
        <a:ln>
          <a:noFill/>
        </a:ln>
        <a:effectLst>
          <a:outerShdw blurRad="50800" dist="38100" dir="2700000" algn="tl" rotWithShape="0">
            <a:prstClr val="black">
              <a:alpha val="40000"/>
            </a:prstClr>
          </a:outerShdw>
        </a:effectLst>
      </dgm:spPr>
      <dgm:t>
        <a:bodyPr/>
        <a:lstStyle/>
        <a:p>
          <a:r>
            <a:rPr lang="zh-TW" altLang="en-US" sz="3200" b="1" dirty="0">
              <a:solidFill>
                <a:schemeClr val="tx1"/>
              </a:solidFill>
              <a:effectLst/>
              <a:latin typeface="標楷體" panose="03000509000000000000" pitchFamily="65" charset="-120"/>
              <a:ea typeface="標楷體" panose="03000509000000000000" pitchFamily="65" charset="-120"/>
            </a:rPr>
            <a:t>高中職教與學</a:t>
          </a:r>
        </a:p>
      </dgm:t>
    </dgm:pt>
    <dgm:pt modelId="{366035DC-14AF-4058-A3E2-263E745F22D1}" type="parTrans" cxnId="{89676700-F623-46B2-B3EA-EA04D0D5D5D6}">
      <dgm:prSet/>
      <dgm:spPr/>
      <dgm:t>
        <a:bodyPr/>
        <a:lstStyle/>
        <a:p>
          <a:endParaRPr lang="zh-TW" altLang="en-US"/>
        </a:p>
      </dgm:t>
    </dgm:pt>
    <dgm:pt modelId="{92C805F5-5AE2-4817-9600-6D3BE7B2C0E2}" type="sibTrans" cxnId="{89676700-F623-46B2-B3EA-EA04D0D5D5D6}">
      <dgm:prSet/>
      <dgm:spPr/>
      <dgm:t>
        <a:bodyPr/>
        <a:lstStyle/>
        <a:p>
          <a:endParaRPr lang="zh-TW" altLang="en-US"/>
        </a:p>
      </dgm:t>
    </dgm:pt>
    <dgm:pt modelId="{31CCB37B-4AE6-4D52-A8FA-B8862844A202}" type="pres">
      <dgm:prSet presAssocID="{354A6BE9-8053-4ABE-ADEE-0310C156C0EA}" presName="compositeShape" presStyleCnt="0">
        <dgm:presLayoutVars>
          <dgm:chMax val="7"/>
          <dgm:dir/>
          <dgm:resizeHandles val="exact"/>
        </dgm:presLayoutVars>
      </dgm:prSet>
      <dgm:spPr/>
    </dgm:pt>
    <dgm:pt modelId="{BC5EC5DE-8F7C-45D9-9C9A-A63D86387E36}" type="pres">
      <dgm:prSet presAssocID="{354A6BE9-8053-4ABE-ADEE-0310C156C0EA}" presName="wedge1" presStyleLbl="node1" presStyleIdx="0" presStyleCnt="3" custLinFactNeighborX="-657" custLinFactNeighborY="-594"/>
      <dgm:spPr/>
      <dgm:t>
        <a:bodyPr/>
        <a:lstStyle/>
        <a:p>
          <a:endParaRPr lang="zh-TW" altLang="en-US"/>
        </a:p>
      </dgm:t>
    </dgm:pt>
    <dgm:pt modelId="{D2924052-0884-4B69-A803-5B0ABA86B9CA}" type="pres">
      <dgm:prSet presAssocID="{354A6BE9-8053-4ABE-ADEE-0310C156C0EA}" presName="dummy1a" presStyleCnt="0"/>
      <dgm:spPr/>
    </dgm:pt>
    <dgm:pt modelId="{033A1EE5-9B17-4CEF-A159-0EF25554DA90}" type="pres">
      <dgm:prSet presAssocID="{354A6BE9-8053-4ABE-ADEE-0310C156C0EA}" presName="dummy1b" presStyleCnt="0"/>
      <dgm:spPr/>
    </dgm:pt>
    <dgm:pt modelId="{AE5BC4F5-41B6-4D6C-85DF-163D75729D97}" type="pres">
      <dgm:prSet presAssocID="{354A6BE9-8053-4ABE-ADEE-0310C156C0EA}" presName="wedge1Tx" presStyleLbl="node1" presStyleIdx="0" presStyleCnt="3">
        <dgm:presLayoutVars>
          <dgm:chMax val="0"/>
          <dgm:chPref val="0"/>
          <dgm:bulletEnabled val="1"/>
        </dgm:presLayoutVars>
      </dgm:prSet>
      <dgm:spPr/>
      <dgm:t>
        <a:bodyPr/>
        <a:lstStyle/>
        <a:p>
          <a:endParaRPr lang="zh-TW" altLang="en-US"/>
        </a:p>
      </dgm:t>
    </dgm:pt>
    <dgm:pt modelId="{D83EC434-BB92-4111-AC47-2681A4D3D96E}" type="pres">
      <dgm:prSet presAssocID="{354A6BE9-8053-4ABE-ADEE-0310C156C0EA}" presName="wedge2" presStyleLbl="node1" presStyleIdx="1" presStyleCnt="3"/>
      <dgm:spPr/>
      <dgm:t>
        <a:bodyPr/>
        <a:lstStyle/>
        <a:p>
          <a:endParaRPr lang="zh-TW" altLang="en-US"/>
        </a:p>
      </dgm:t>
    </dgm:pt>
    <dgm:pt modelId="{CC13D537-8943-470D-87AB-126F9AD29180}" type="pres">
      <dgm:prSet presAssocID="{354A6BE9-8053-4ABE-ADEE-0310C156C0EA}" presName="dummy2a" presStyleCnt="0"/>
      <dgm:spPr/>
    </dgm:pt>
    <dgm:pt modelId="{77C21E52-C4FB-4A86-B5CA-EF513305FA39}" type="pres">
      <dgm:prSet presAssocID="{354A6BE9-8053-4ABE-ADEE-0310C156C0EA}" presName="dummy2b" presStyleCnt="0"/>
      <dgm:spPr/>
    </dgm:pt>
    <dgm:pt modelId="{BA6E7695-7E32-4DA4-8B47-1696262F9D30}" type="pres">
      <dgm:prSet presAssocID="{354A6BE9-8053-4ABE-ADEE-0310C156C0EA}" presName="wedge2Tx" presStyleLbl="node1" presStyleIdx="1" presStyleCnt="3">
        <dgm:presLayoutVars>
          <dgm:chMax val="0"/>
          <dgm:chPref val="0"/>
          <dgm:bulletEnabled val="1"/>
        </dgm:presLayoutVars>
      </dgm:prSet>
      <dgm:spPr/>
      <dgm:t>
        <a:bodyPr/>
        <a:lstStyle/>
        <a:p>
          <a:endParaRPr lang="zh-TW" altLang="en-US"/>
        </a:p>
      </dgm:t>
    </dgm:pt>
    <dgm:pt modelId="{9F8390F3-D6A0-4E70-8CCC-2A78B42A5747}" type="pres">
      <dgm:prSet presAssocID="{354A6BE9-8053-4ABE-ADEE-0310C156C0EA}" presName="wedge3" presStyleLbl="node1" presStyleIdx="2" presStyleCnt="3"/>
      <dgm:spPr/>
      <dgm:t>
        <a:bodyPr/>
        <a:lstStyle/>
        <a:p>
          <a:endParaRPr lang="zh-TW" altLang="en-US"/>
        </a:p>
      </dgm:t>
    </dgm:pt>
    <dgm:pt modelId="{EFC934BA-CADC-467A-B8AE-DD9C7D8D7B9B}" type="pres">
      <dgm:prSet presAssocID="{354A6BE9-8053-4ABE-ADEE-0310C156C0EA}" presName="dummy3a" presStyleCnt="0"/>
      <dgm:spPr/>
    </dgm:pt>
    <dgm:pt modelId="{0D48D5F3-3431-4495-8114-836F3461935F}" type="pres">
      <dgm:prSet presAssocID="{354A6BE9-8053-4ABE-ADEE-0310C156C0EA}" presName="dummy3b" presStyleCnt="0"/>
      <dgm:spPr/>
    </dgm:pt>
    <dgm:pt modelId="{8B681433-CDF3-4A54-A4E0-5B9648680378}" type="pres">
      <dgm:prSet presAssocID="{354A6BE9-8053-4ABE-ADEE-0310C156C0EA}" presName="wedge3Tx" presStyleLbl="node1" presStyleIdx="2" presStyleCnt="3">
        <dgm:presLayoutVars>
          <dgm:chMax val="0"/>
          <dgm:chPref val="0"/>
          <dgm:bulletEnabled val="1"/>
        </dgm:presLayoutVars>
      </dgm:prSet>
      <dgm:spPr/>
      <dgm:t>
        <a:bodyPr/>
        <a:lstStyle/>
        <a:p>
          <a:endParaRPr lang="zh-TW" altLang="en-US"/>
        </a:p>
      </dgm:t>
    </dgm:pt>
    <dgm:pt modelId="{EFC5B262-372A-4F05-A22E-04230ACE5796}" type="pres">
      <dgm:prSet presAssocID="{CD4AE171-8FB2-4151-82AB-307441F56F9A}" presName="arrowWedge1" presStyleLbl="fgSibTrans2D1" presStyleIdx="0" presStyleCnt="3"/>
      <dgm:spPr>
        <a:solidFill>
          <a:srgbClr val="EBE600"/>
        </a:solidFill>
        <a:effectLst>
          <a:outerShdw blurRad="50800" dist="38100" dir="18900000" algn="bl" rotWithShape="0">
            <a:prstClr val="black">
              <a:alpha val="40000"/>
            </a:prstClr>
          </a:outerShdw>
        </a:effectLst>
      </dgm:spPr>
    </dgm:pt>
    <dgm:pt modelId="{2F8997F5-2D5E-496D-963B-31669147EC17}" type="pres">
      <dgm:prSet presAssocID="{BB26F61D-67BA-4B7B-A844-2B00B4EC5E8D}" presName="arrowWedge2" presStyleLbl="fgSibTrans2D1" presStyleIdx="1" presStyleCnt="3"/>
      <dgm:spPr>
        <a:solidFill>
          <a:srgbClr val="BC92DE"/>
        </a:solidFill>
        <a:effectLst>
          <a:outerShdw blurRad="50800" dist="38100" dir="5400000" algn="t" rotWithShape="0">
            <a:prstClr val="black">
              <a:alpha val="40000"/>
            </a:prstClr>
          </a:outerShdw>
        </a:effectLst>
      </dgm:spPr>
    </dgm:pt>
    <dgm:pt modelId="{B52671FE-F07D-46A5-BD76-EEF8FF6DD53A}" type="pres">
      <dgm:prSet presAssocID="{92C805F5-5AE2-4817-9600-6D3BE7B2C0E2}" presName="arrowWedge3" presStyleLbl="fgSibTrans2D1" presStyleIdx="2" presStyleCnt="3"/>
      <dgm:spPr>
        <a:solidFill>
          <a:srgbClr val="FF8F8F"/>
        </a:solidFill>
        <a:effectLst>
          <a:outerShdw blurRad="50800" dist="38100" dir="10800000" algn="r" rotWithShape="0">
            <a:prstClr val="black">
              <a:alpha val="40000"/>
            </a:prstClr>
          </a:outerShdw>
        </a:effectLst>
      </dgm:spPr>
    </dgm:pt>
  </dgm:ptLst>
  <dgm:cxnLst>
    <dgm:cxn modelId="{4F4999B1-7BB3-4E5F-9A23-D7C1162D154E}" srcId="{354A6BE9-8053-4ABE-ADEE-0310C156C0EA}" destId="{5627AC98-02DE-4FEE-8FD1-27533B23E813}" srcOrd="0" destOrd="0" parTransId="{F9A1D75A-E890-41EB-97C2-A8BD5D84179B}" sibTransId="{CD4AE171-8FB2-4151-82AB-307441F56F9A}"/>
    <dgm:cxn modelId="{151620EB-190F-4454-B545-80389C0313D4}" type="presOf" srcId="{4D6F2507-E515-42B2-890A-87AF7A1D5255}" destId="{8B681433-CDF3-4A54-A4E0-5B9648680378}" srcOrd="1" destOrd="0" presId="urn:microsoft.com/office/officeart/2005/8/layout/cycle8#1"/>
    <dgm:cxn modelId="{65328845-4352-4453-8B06-FDF656744F7D}" type="presOf" srcId="{E3677E41-5307-4BCE-A5CF-064CBEC904E9}" destId="{D83EC434-BB92-4111-AC47-2681A4D3D96E}" srcOrd="0" destOrd="0" presId="urn:microsoft.com/office/officeart/2005/8/layout/cycle8#1"/>
    <dgm:cxn modelId="{89676700-F623-46B2-B3EA-EA04D0D5D5D6}" srcId="{354A6BE9-8053-4ABE-ADEE-0310C156C0EA}" destId="{4D6F2507-E515-42B2-890A-87AF7A1D5255}" srcOrd="2" destOrd="0" parTransId="{366035DC-14AF-4058-A3E2-263E745F22D1}" sibTransId="{92C805F5-5AE2-4817-9600-6D3BE7B2C0E2}"/>
    <dgm:cxn modelId="{BF8997E1-740D-4528-837F-A360D4C2FED1}" type="presOf" srcId="{354A6BE9-8053-4ABE-ADEE-0310C156C0EA}" destId="{31CCB37B-4AE6-4D52-A8FA-B8862844A202}" srcOrd="0" destOrd="0" presId="urn:microsoft.com/office/officeart/2005/8/layout/cycle8#1"/>
    <dgm:cxn modelId="{3C645335-F85F-46E5-8884-896F8BF7848E}" srcId="{354A6BE9-8053-4ABE-ADEE-0310C156C0EA}" destId="{E3677E41-5307-4BCE-A5CF-064CBEC904E9}" srcOrd="1" destOrd="0" parTransId="{D89E60CD-48AC-4B88-94E6-30A10C65DFAB}" sibTransId="{BB26F61D-67BA-4B7B-A844-2B00B4EC5E8D}"/>
    <dgm:cxn modelId="{93433B91-A2F1-4969-AA15-55B3E2CA6CE7}" type="presOf" srcId="{E3677E41-5307-4BCE-A5CF-064CBEC904E9}" destId="{BA6E7695-7E32-4DA4-8B47-1696262F9D30}" srcOrd="1" destOrd="0" presId="urn:microsoft.com/office/officeart/2005/8/layout/cycle8#1"/>
    <dgm:cxn modelId="{AC7137A0-6F00-4BE2-A3F6-619CC1D9DEF0}" type="presOf" srcId="{4D6F2507-E515-42B2-890A-87AF7A1D5255}" destId="{9F8390F3-D6A0-4E70-8CCC-2A78B42A5747}" srcOrd="0" destOrd="0" presId="urn:microsoft.com/office/officeart/2005/8/layout/cycle8#1"/>
    <dgm:cxn modelId="{E1C03CC5-0C36-43AD-BB98-CA1E3D91E245}" type="presOf" srcId="{5627AC98-02DE-4FEE-8FD1-27533B23E813}" destId="{BC5EC5DE-8F7C-45D9-9C9A-A63D86387E36}" srcOrd="0" destOrd="0" presId="urn:microsoft.com/office/officeart/2005/8/layout/cycle8#1"/>
    <dgm:cxn modelId="{B9E7BF75-9B7A-4370-A1D0-248742EE8958}" type="presOf" srcId="{5627AC98-02DE-4FEE-8FD1-27533B23E813}" destId="{AE5BC4F5-41B6-4D6C-85DF-163D75729D97}" srcOrd="1" destOrd="0" presId="urn:microsoft.com/office/officeart/2005/8/layout/cycle8#1"/>
    <dgm:cxn modelId="{277AA9CA-C2E1-46D5-BE39-3E34773CB63B}" type="presParOf" srcId="{31CCB37B-4AE6-4D52-A8FA-B8862844A202}" destId="{BC5EC5DE-8F7C-45D9-9C9A-A63D86387E36}" srcOrd="0" destOrd="0" presId="urn:microsoft.com/office/officeart/2005/8/layout/cycle8#1"/>
    <dgm:cxn modelId="{61E92B36-D9D1-4CBE-ABBF-2A4A4814FC0A}" type="presParOf" srcId="{31CCB37B-4AE6-4D52-A8FA-B8862844A202}" destId="{D2924052-0884-4B69-A803-5B0ABA86B9CA}" srcOrd="1" destOrd="0" presId="urn:microsoft.com/office/officeart/2005/8/layout/cycle8#1"/>
    <dgm:cxn modelId="{4F725840-EECE-43E3-B63C-133507C8CB0F}" type="presParOf" srcId="{31CCB37B-4AE6-4D52-A8FA-B8862844A202}" destId="{033A1EE5-9B17-4CEF-A159-0EF25554DA90}" srcOrd="2" destOrd="0" presId="urn:microsoft.com/office/officeart/2005/8/layout/cycle8#1"/>
    <dgm:cxn modelId="{BE8E6AA3-DF32-4AE9-8A28-88813D379096}" type="presParOf" srcId="{31CCB37B-4AE6-4D52-A8FA-B8862844A202}" destId="{AE5BC4F5-41B6-4D6C-85DF-163D75729D97}" srcOrd="3" destOrd="0" presId="urn:microsoft.com/office/officeart/2005/8/layout/cycle8#1"/>
    <dgm:cxn modelId="{6EE6BE06-548D-4F4D-B414-A7E0E11F99E5}" type="presParOf" srcId="{31CCB37B-4AE6-4D52-A8FA-B8862844A202}" destId="{D83EC434-BB92-4111-AC47-2681A4D3D96E}" srcOrd="4" destOrd="0" presId="urn:microsoft.com/office/officeart/2005/8/layout/cycle8#1"/>
    <dgm:cxn modelId="{A14D4C27-1D94-4423-A46E-81B72722BA36}" type="presParOf" srcId="{31CCB37B-4AE6-4D52-A8FA-B8862844A202}" destId="{CC13D537-8943-470D-87AB-126F9AD29180}" srcOrd="5" destOrd="0" presId="urn:microsoft.com/office/officeart/2005/8/layout/cycle8#1"/>
    <dgm:cxn modelId="{AD90557F-D41D-4156-BAAF-F966CE70DA9C}" type="presParOf" srcId="{31CCB37B-4AE6-4D52-A8FA-B8862844A202}" destId="{77C21E52-C4FB-4A86-B5CA-EF513305FA39}" srcOrd="6" destOrd="0" presId="urn:microsoft.com/office/officeart/2005/8/layout/cycle8#1"/>
    <dgm:cxn modelId="{0481023D-8DC3-4CAF-9DE4-7F7111EB92B4}" type="presParOf" srcId="{31CCB37B-4AE6-4D52-A8FA-B8862844A202}" destId="{BA6E7695-7E32-4DA4-8B47-1696262F9D30}" srcOrd="7" destOrd="0" presId="urn:microsoft.com/office/officeart/2005/8/layout/cycle8#1"/>
    <dgm:cxn modelId="{519FF88A-1B53-4903-9376-3AFBD5668470}" type="presParOf" srcId="{31CCB37B-4AE6-4D52-A8FA-B8862844A202}" destId="{9F8390F3-D6A0-4E70-8CCC-2A78B42A5747}" srcOrd="8" destOrd="0" presId="urn:microsoft.com/office/officeart/2005/8/layout/cycle8#1"/>
    <dgm:cxn modelId="{F0BCD142-D9D8-453C-8739-3729CDB07BD8}" type="presParOf" srcId="{31CCB37B-4AE6-4D52-A8FA-B8862844A202}" destId="{EFC934BA-CADC-467A-B8AE-DD9C7D8D7B9B}" srcOrd="9" destOrd="0" presId="urn:microsoft.com/office/officeart/2005/8/layout/cycle8#1"/>
    <dgm:cxn modelId="{02AE89B8-990B-46DA-8DD8-A673D5BE9796}" type="presParOf" srcId="{31CCB37B-4AE6-4D52-A8FA-B8862844A202}" destId="{0D48D5F3-3431-4495-8114-836F3461935F}" srcOrd="10" destOrd="0" presId="urn:microsoft.com/office/officeart/2005/8/layout/cycle8#1"/>
    <dgm:cxn modelId="{0AFBD888-E13B-427B-800D-D39183DD6459}" type="presParOf" srcId="{31CCB37B-4AE6-4D52-A8FA-B8862844A202}" destId="{8B681433-CDF3-4A54-A4E0-5B9648680378}" srcOrd="11" destOrd="0" presId="urn:microsoft.com/office/officeart/2005/8/layout/cycle8#1"/>
    <dgm:cxn modelId="{16A958E7-1580-48E8-B90A-CFCBE8C6568F}" type="presParOf" srcId="{31CCB37B-4AE6-4D52-A8FA-B8862844A202}" destId="{EFC5B262-372A-4F05-A22E-04230ACE5796}" srcOrd="12" destOrd="0" presId="urn:microsoft.com/office/officeart/2005/8/layout/cycle8#1"/>
    <dgm:cxn modelId="{1E79B4A1-90D9-4113-89E6-14C63EA53ADC}" type="presParOf" srcId="{31CCB37B-4AE6-4D52-A8FA-B8862844A202}" destId="{2F8997F5-2D5E-496D-963B-31669147EC17}" srcOrd="13" destOrd="0" presId="urn:microsoft.com/office/officeart/2005/8/layout/cycle8#1"/>
    <dgm:cxn modelId="{758B32A6-5955-49E7-B731-50EF76B1FB29}" type="presParOf" srcId="{31CCB37B-4AE6-4D52-A8FA-B8862844A202}" destId="{B52671FE-F07D-46A5-BD76-EEF8FF6DD53A}" srcOrd="14" destOrd="0" presId="urn:microsoft.com/office/officeart/2005/8/layout/cycle8#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1877FC-F005-4736-A79C-33BA1DFAFFFA}"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zh-TW" altLang="en-US"/>
        </a:p>
      </dgm:t>
    </dgm:pt>
    <dgm:pt modelId="{533600B1-B66B-479C-B187-BF631B6F6146}">
      <dgm:prSet phldrT="[文字]" custT="1"/>
      <dgm:spPr>
        <a:solidFill>
          <a:schemeClr val="accent6">
            <a:lumMod val="75000"/>
          </a:schemeClr>
        </a:solidFill>
      </dgm:spPr>
      <dgm:t>
        <a:bodyPr/>
        <a:lstStyle/>
        <a:p>
          <a:r>
            <a:rPr lang="zh-TW" altLang="en-US" sz="2400" kern="1200" dirty="0" smtClean="0">
              <a:solidFill>
                <a:schemeClr val="bg1"/>
              </a:solidFill>
              <a:latin typeface="微软雅黑" panose="020B0503020204020204" pitchFamily="34" charset="-122"/>
              <a:ea typeface="微软雅黑" panose="020B0503020204020204" pitchFamily="34" charset="-122"/>
              <a:cs typeface="+mn-cs"/>
            </a:rPr>
            <a:t>基本資料</a:t>
          </a:r>
          <a:endParaRPr lang="zh-TW" altLang="en-US" sz="2400" kern="1200" dirty="0">
            <a:solidFill>
              <a:schemeClr val="bg1"/>
            </a:solidFill>
            <a:latin typeface="微软雅黑" panose="020B0503020204020204" pitchFamily="34" charset="-122"/>
            <a:ea typeface="微软雅黑" panose="020B0503020204020204" pitchFamily="34" charset="-122"/>
            <a:cs typeface="+mn-cs"/>
          </a:endParaRPr>
        </a:p>
      </dgm:t>
    </dgm:pt>
    <dgm:pt modelId="{CCCEF6FA-50DC-4DF7-9D6E-8C7BF692839B}" type="parTrans" cxnId="{07482762-B504-43D0-B0DE-027DD226AA1F}">
      <dgm:prSet/>
      <dgm:spPr/>
      <dgm:t>
        <a:bodyPr/>
        <a:lstStyle/>
        <a:p>
          <a:endParaRPr lang="zh-TW" altLang="en-US"/>
        </a:p>
      </dgm:t>
    </dgm:pt>
    <dgm:pt modelId="{0CF765F2-202A-4D78-98C0-02DB280099DA}" type="sibTrans" cxnId="{07482762-B504-43D0-B0DE-027DD226AA1F}">
      <dgm:prSet/>
      <dgm:spPr/>
      <dgm:t>
        <a:bodyPr/>
        <a:lstStyle/>
        <a:p>
          <a:endParaRPr lang="zh-TW" altLang="en-US"/>
        </a:p>
      </dgm:t>
    </dgm:pt>
    <dgm:pt modelId="{29E6B9E1-E2B0-4255-8D33-4C86AEE938F9}">
      <dgm:prSet phldrT="[文字]" custT="1"/>
      <dgm:spPr/>
      <dgm:t>
        <a:bodyPr/>
        <a:lstStyle/>
        <a:p>
          <a:r>
            <a:rPr lang="zh-TW" altLang="en-US" sz="2200" kern="1200" dirty="0" smtClean="0">
              <a:solidFill>
                <a:srgbClr val="002060"/>
              </a:solidFill>
              <a:latin typeface="微软雅黑" panose="020B0503020204020204" pitchFamily="34" charset="-122"/>
              <a:ea typeface="微软雅黑" panose="020B0503020204020204" pitchFamily="34" charset="-122"/>
              <a:cs typeface="+mn-cs"/>
            </a:rPr>
            <a:t>學生學籍資料</a:t>
          </a:r>
          <a:endParaRPr lang="zh-TW" altLang="en-US" sz="2200" kern="1200" dirty="0">
            <a:solidFill>
              <a:srgbClr val="002060"/>
            </a:solidFill>
            <a:latin typeface="微软雅黑" panose="020B0503020204020204" pitchFamily="34" charset="-122"/>
            <a:ea typeface="微软雅黑" panose="020B0503020204020204" pitchFamily="34" charset="-122"/>
            <a:cs typeface="+mn-cs"/>
          </a:endParaRPr>
        </a:p>
      </dgm:t>
    </dgm:pt>
    <dgm:pt modelId="{F2698572-CE52-4778-B2BA-0E4F17818F6B}" type="parTrans" cxnId="{E4256C5E-16D8-4067-B0BD-5B0C39FDD62C}">
      <dgm:prSet/>
      <dgm:spPr/>
      <dgm:t>
        <a:bodyPr/>
        <a:lstStyle/>
        <a:p>
          <a:endParaRPr lang="zh-TW" altLang="en-US"/>
        </a:p>
      </dgm:t>
    </dgm:pt>
    <dgm:pt modelId="{24103C60-5599-405A-B698-C7A1C98B231D}" type="sibTrans" cxnId="{E4256C5E-16D8-4067-B0BD-5B0C39FDD62C}">
      <dgm:prSet/>
      <dgm:spPr/>
      <dgm:t>
        <a:bodyPr/>
        <a:lstStyle/>
        <a:p>
          <a:endParaRPr lang="zh-TW" altLang="en-US"/>
        </a:p>
      </dgm:t>
    </dgm:pt>
    <dgm:pt modelId="{2BCD5EE9-944F-473F-8052-3C043ED76169}">
      <dgm:prSet phldrT="[文字]" custT="1"/>
      <dgm:spPr>
        <a:solidFill>
          <a:schemeClr val="accent6">
            <a:lumMod val="75000"/>
          </a:schemeClr>
        </a:solidFill>
      </dgm:spPr>
      <dgm:t>
        <a:bodyPr/>
        <a:lstStyle/>
        <a:p>
          <a:r>
            <a:rPr lang="zh-TW" altLang="en-US" sz="2400" kern="1200" dirty="0" smtClean="0">
              <a:solidFill>
                <a:schemeClr val="bg1"/>
              </a:solidFill>
              <a:latin typeface="微软雅黑" panose="020B0503020204020204" pitchFamily="34" charset="-122"/>
              <a:ea typeface="微软雅黑" panose="020B0503020204020204" pitchFamily="34" charset="-122"/>
              <a:cs typeface="+mn-cs"/>
            </a:rPr>
            <a:t>修課記錄</a:t>
          </a:r>
          <a:endParaRPr lang="zh-TW" altLang="en-US" sz="2400" kern="1200" dirty="0">
            <a:solidFill>
              <a:schemeClr val="bg1"/>
            </a:solidFill>
            <a:latin typeface="微软雅黑" panose="020B0503020204020204" pitchFamily="34" charset="-122"/>
            <a:ea typeface="微软雅黑" panose="020B0503020204020204" pitchFamily="34" charset="-122"/>
            <a:cs typeface="+mn-cs"/>
          </a:endParaRPr>
        </a:p>
      </dgm:t>
    </dgm:pt>
    <dgm:pt modelId="{90ECDE8B-6CFC-4C43-8A6B-58F2593E1C4B}" type="parTrans" cxnId="{E5830609-6DCA-421A-A0EF-D5BF172F8AEA}">
      <dgm:prSet/>
      <dgm:spPr/>
      <dgm:t>
        <a:bodyPr/>
        <a:lstStyle/>
        <a:p>
          <a:endParaRPr lang="zh-TW" altLang="en-US"/>
        </a:p>
      </dgm:t>
    </dgm:pt>
    <dgm:pt modelId="{170F39DF-FDF0-40DF-8FF7-4294FA75F77B}" type="sibTrans" cxnId="{E5830609-6DCA-421A-A0EF-D5BF172F8AEA}">
      <dgm:prSet/>
      <dgm:spPr/>
      <dgm:t>
        <a:bodyPr/>
        <a:lstStyle/>
        <a:p>
          <a:endParaRPr lang="zh-TW" altLang="en-US"/>
        </a:p>
      </dgm:t>
    </dgm:pt>
    <dgm:pt modelId="{0D972745-783A-437F-9BD5-B8B4C1143A68}">
      <dgm:prSet phldrT="[文字]" custT="1"/>
      <dgm:spPr/>
      <dgm:t>
        <a:bodyPr/>
        <a:lstStyle/>
        <a:p>
          <a:r>
            <a:rPr lang="zh-TW" altLang="en-US" sz="2200" kern="1200" dirty="0" smtClean="0">
              <a:solidFill>
                <a:srgbClr val="002060"/>
              </a:solidFill>
              <a:latin typeface="微软雅黑" panose="020B0503020204020204" pitchFamily="34" charset="-122"/>
              <a:ea typeface="微软雅黑" panose="020B0503020204020204" pitchFamily="34" charset="-122"/>
              <a:cs typeface="+mn-cs"/>
            </a:rPr>
            <a:t>學生修習科目及學業成績</a:t>
          </a:r>
          <a:endParaRPr lang="zh-TW" altLang="en-US" sz="2200" kern="1200" dirty="0">
            <a:solidFill>
              <a:srgbClr val="002060"/>
            </a:solidFill>
            <a:latin typeface="微软雅黑" panose="020B0503020204020204" pitchFamily="34" charset="-122"/>
            <a:ea typeface="微软雅黑" panose="020B0503020204020204" pitchFamily="34" charset="-122"/>
            <a:cs typeface="+mn-cs"/>
          </a:endParaRPr>
        </a:p>
      </dgm:t>
    </dgm:pt>
    <dgm:pt modelId="{2C411C0C-7B3B-4ACC-A59C-B5E267886186}" type="parTrans" cxnId="{077C5187-D71C-4274-82E7-F956581BB7C8}">
      <dgm:prSet/>
      <dgm:spPr/>
      <dgm:t>
        <a:bodyPr/>
        <a:lstStyle/>
        <a:p>
          <a:endParaRPr lang="zh-TW" altLang="en-US"/>
        </a:p>
      </dgm:t>
    </dgm:pt>
    <dgm:pt modelId="{D6803308-D269-4C92-BEBF-1857070C68DE}" type="sibTrans" cxnId="{077C5187-D71C-4274-82E7-F956581BB7C8}">
      <dgm:prSet/>
      <dgm:spPr/>
      <dgm:t>
        <a:bodyPr/>
        <a:lstStyle/>
        <a:p>
          <a:endParaRPr lang="zh-TW" altLang="en-US"/>
        </a:p>
      </dgm:t>
    </dgm:pt>
    <dgm:pt modelId="{315D2753-5DBA-498E-8FC2-89B0C9D1460C}">
      <dgm:prSet phldrT="[文字]" custT="1"/>
      <dgm:spPr>
        <a:solidFill>
          <a:schemeClr val="accent6">
            <a:lumMod val="75000"/>
          </a:schemeClr>
        </a:solidFill>
      </dgm:spPr>
      <dgm:t>
        <a:bodyPr/>
        <a:lstStyle/>
        <a:p>
          <a:r>
            <a:rPr lang="zh-TW" altLang="en-US" sz="2400" kern="1200" dirty="0" smtClean="0">
              <a:solidFill>
                <a:schemeClr val="bg1"/>
              </a:solidFill>
              <a:latin typeface="微软雅黑" panose="020B0503020204020204" pitchFamily="34" charset="-122"/>
              <a:ea typeface="微软雅黑" panose="020B0503020204020204" pitchFamily="34" charset="-122"/>
              <a:cs typeface="+mn-cs"/>
            </a:rPr>
            <a:t>課程學習成果</a:t>
          </a:r>
          <a:endParaRPr lang="zh-TW" altLang="en-US" sz="2400" kern="1200" dirty="0">
            <a:solidFill>
              <a:schemeClr val="bg1"/>
            </a:solidFill>
            <a:latin typeface="微软雅黑" panose="020B0503020204020204" pitchFamily="34" charset="-122"/>
            <a:ea typeface="微软雅黑" panose="020B0503020204020204" pitchFamily="34" charset="-122"/>
            <a:cs typeface="+mn-cs"/>
          </a:endParaRPr>
        </a:p>
      </dgm:t>
    </dgm:pt>
    <dgm:pt modelId="{FB4F4EA7-2CE1-43D4-922F-FB0DDA3B2F7A}" type="parTrans" cxnId="{BCE09D37-3539-4E0F-82AB-4A4950BBD9E3}">
      <dgm:prSet/>
      <dgm:spPr/>
      <dgm:t>
        <a:bodyPr/>
        <a:lstStyle/>
        <a:p>
          <a:endParaRPr lang="zh-TW" altLang="en-US"/>
        </a:p>
      </dgm:t>
    </dgm:pt>
    <dgm:pt modelId="{6470D378-6737-4F1E-B100-1DAE9A41AE16}" type="sibTrans" cxnId="{BCE09D37-3539-4E0F-82AB-4A4950BBD9E3}">
      <dgm:prSet/>
      <dgm:spPr/>
      <dgm:t>
        <a:bodyPr/>
        <a:lstStyle/>
        <a:p>
          <a:endParaRPr lang="zh-TW" altLang="en-US"/>
        </a:p>
      </dgm:t>
    </dgm:pt>
    <dgm:pt modelId="{E7EFFB81-8E54-4914-8A5D-FFC001CA419D}">
      <dgm:prSet phldrT="[文字]" custT="1"/>
      <dgm:spPr/>
      <dgm:t>
        <a:bodyPr/>
        <a:lstStyle/>
        <a:p>
          <a:r>
            <a:rPr lang="zh-TW" altLang="en-US" sz="2200" kern="1200" dirty="0" smtClean="0">
              <a:solidFill>
                <a:srgbClr val="002060"/>
              </a:solidFill>
              <a:latin typeface="微软雅黑" panose="020B0503020204020204" pitchFamily="34" charset="-122"/>
              <a:ea typeface="微软雅黑" panose="020B0503020204020204" pitchFamily="34" charset="-122"/>
              <a:cs typeface="+mn-cs"/>
            </a:rPr>
            <a:t>學生在課堂上的實作作品、書面報告等</a:t>
          </a:r>
          <a:r>
            <a:rPr lang="zh-TW" altLang="en-US" sz="2200" b="0" i="0" kern="1200" dirty="0" smtClean="0"/>
            <a:t>。</a:t>
          </a:r>
          <a:endParaRPr lang="zh-TW" altLang="en-US" sz="2200" kern="1200" dirty="0">
            <a:solidFill>
              <a:srgbClr val="002060"/>
            </a:solidFill>
            <a:latin typeface="微软雅黑" panose="020B0503020204020204" pitchFamily="34" charset="-122"/>
            <a:ea typeface="微软雅黑" panose="020B0503020204020204" pitchFamily="34" charset="-122"/>
            <a:cs typeface="+mn-cs"/>
          </a:endParaRPr>
        </a:p>
      </dgm:t>
    </dgm:pt>
    <dgm:pt modelId="{E72BD93D-CAA4-431E-9317-39B4E7E6744B}" type="parTrans" cxnId="{53D1E394-2651-4E08-ACCD-6796B1D07BDA}">
      <dgm:prSet/>
      <dgm:spPr/>
      <dgm:t>
        <a:bodyPr/>
        <a:lstStyle/>
        <a:p>
          <a:endParaRPr lang="zh-TW" altLang="en-US"/>
        </a:p>
      </dgm:t>
    </dgm:pt>
    <dgm:pt modelId="{1CE0FAED-D404-405E-A451-118AAD6C63DC}" type="sibTrans" cxnId="{53D1E394-2651-4E08-ACCD-6796B1D07BDA}">
      <dgm:prSet/>
      <dgm:spPr/>
      <dgm:t>
        <a:bodyPr/>
        <a:lstStyle/>
        <a:p>
          <a:endParaRPr lang="zh-TW" altLang="en-US"/>
        </a:p>
      </dgm:t>
    </dgm:pt>
    <dgm:pt modelId="{39C2D92F-1CB4-415C-828D-778F7EE68444}">
      <dgm:prSet custT="1"/>
      <dgm:spPr>
        <a:solidFill>
          <a:schemeClr val="accent6">
            <a:lumMod val="75000"/>
          </a:schemeClr>
        </a:solidFill>
      </dgm:spPr>
      <dgm:t>
        <a:bodyPr/>
        <a:lstStyle/>
        <a:p>
          <a:r>
            <a:rPr lang="zh-TW" altLang="en-US" sz="2400" kern="1200" dirty="0" smtClean="0">
              <a:solidFill>
                <a:schemeClr val="bg1"/>
              </a:solidFill>
              <a:latin typeface="微软雅黑" panose="020B0503020204020204" pitchFamily="34" charset="-122"/>
              <a:ea typeface="微软雅黑" panose="020B0503020204020204" pitchFamily="34" charset="-122"/>
              <a:cs typeface="+mn-cs"/>
            </a:rPr>
            <a:t>多元表現</a:t>
          </a:r>
          <a:endParaRPr lang="zh-TW" altLang="en-US" sz="2400" kern="1200" dirty="0">
            <a:solidFill>
              <a:schemeClr val="bg1"/>
            </a:solidFill>
            <a:latin typeface="微软雅黑" panose="020B0503020204020204" pitchFamily="34" charset="-122"/>
            <a:ea typeface="微软雅黑" panose="020B0503020204020204" pitchFamily="34" charset="-122"/>
            <a:cs typeface="+mn-cs"/>
          </a:endParaRPr>
        </a:p>
      </dgm:t>
    </dgm:pt>
    <dgm:pt modelId="{08746131-F871-4409-9B75-1B2A4BD945EE}" type="parTrans" cxnId="{7D8F9923-7C57-4440-BA03-8100B0F8DEC1}">
      <dgm:prSet/>
      <dgm:spPr/>
      <dgm:t>
        <a:bodyPr/>
        <a:lstStyle/>
        <a:p>
          <a:endParaRPr lang="zh-TW" altLang="en-US"/>
        </a:p>
      </dgm:t>
    </dgm:pt>
    <dgm:pt modelId="{CD5A30F2-FB45-4740-B110-6A5EBB0F6A59}" type="sibTrans" cxnId="{7D8F9923-7C57-4440-BA03-8100B0F8DEC1}">
      <dgm:prSet/>
      <dgm:spPr/>
      <dgm:t>
        <a:bodyPr/>
        <a:lstStyle/>
        <a:p>
          <a:endParaRPr lang="zh-TW" altLang="en-US"/>
        </a:p>
      </dgm:t>
    </dgm:pt>
    <dgm:pt modelId="{37C4A229-740F-4401-8F53-F4BD77F13ADB}">
      <dgm:prSet custT="1"/>
      <dgm:spPr/>
      <dgm:t>
        <a:bodyPr/>
        <a:lstStyle/>
        <a:p>
          <a:r>
            <a:rPr lang="zh-TW" altLang="en-US" sz="2200" kern="1200" dirty="0" smtClean="0">
              <a:solidFill>
                <a:srgbClr val="002060"/>
              </a:solidFill>
              <a:latin typeface="微软雅黑" panose="020B0503020204020204" pitchFamily="34" charset="-122"/>
              <a:ea typeface="微软雅黑" panose="020B0503020204020204" pitchFamily="34" charset="-122"/>
              <a:cs typeface="+mn-cs"/>
            </a:rPr>
            <a:t>如幹部經歷、競賽成果、檢定證照、志工服務、營隊、研習等，上傳檔案格式不限。</a:t>
          </a:r>
          <a:endParaRPr lang="zh-TW" altLang="en-US" sz="2200" kern="1200" dirty="0">
            <a:solidFill>
              <a:srgbClr val="002060"/>
            </a:solidFill>
            <a:latin typeface="微软雅黑" panose="020B0503020204020204" pitchFamily="34" charset="-122"/>
            <a:ea typeface="微软雅黑" panose="020B0503020204020204" pitchFamily="34" charset="-122"/>
            <a:cs typeface="+mn-cs"/>
          </a:endParaRPr>
        </a:p>
      </dgm:t>
    </dgm:pt>
    <dgm:pt modelId="{23C0FBF1-E277-48AD-B770-8F99D7EB853D}" type="parTrans" cxnId="{7102EC6A-3137-42EC-84E2-8AFCB5D2BAFD}">
      <dgm:prSet/>
      <dgm:spPr/>
      <dgm:t>
        <a:bodyPr/>
        <a:lstStyle/>
        <a:p>
          <a:endParaRPr lang="zh-TW" altLang="en-US"/>
        </a:p>
      </dgm:t>
    </dgm:pt>
    <dgm:pt modelId="{3B660EB8-C8A4-4CA0-9A28-9B9928770B04}" type="sibTrans" cxnId="{7102EC6A-3137-42EC-84E2-8AFCB5D2BAFD}">
      <dgm:prSet/>
      <dgm:spPr/>
      <dgm:t>
        <a:bodyPr/>
        <a:lstStyle/>
        <a:p>
          <a:endParaRPr lang="zh-TW" altLang="en-US"/>
        </a:p>
      </dgm:t>
    </dgm:pt>
    <dgm:pt modelId="{05879A53-1B95-4A8C-AC42-54428851035B}" type="pres">
      <dgm:prSet presAssocID="{0B1877FC-F005-4736-A79C-33BA1DFAFFFA}" presName="Name0" presStyleCnt="0">
        <dgm:presLayoutVars>
          <dgm:dir/>
          <dgm:animLvl val="lvl"/>
          <dgm:resizeHandles val="exact"/>
        </dgm:presLayoutVars>
      </dgm:prSet>
      <dgm:spPr/>
      <dgm:t>
        <a:bodyPr/>
        <a:lstStyle/>
        <a:p>
          <a:endParaRPr lang="zh-TW" altLang="en-US"/>
        </a:p>
      </dgm:t>
    </dgm:pt>
    <dgm:pt modelId="{B0C9A4FC-5D8D-45BA-B056-E52500712046}" type="pres">
      <dgm:prSet presAssocID="{533600B1-B66B-479C-B187-BF631B6F6146}" presName="linNode" presStyleCnt="0"/>
      <dgm:spPr/>
    </dgm:pt>
    <dgm:pt modelId="{BF3D6805-F4A5-41B8-A60A-596E37966FE7}" type="pres">
      <dgm:prSet presAssocID="{533600B1-B66B-479C-B187-BF631B6F6146}" presName="parentText" presStyleLbl="node1" presStyleIdx="0" presStyleCnt="4" custScaleX="66602" custLinFactNeighborX="84" custLinFactNeighborY="1511">
        <dgm:presLayoutVars>
          <dgm:chMax val="1"/>
          <dgm:bulletEnabled val="1"/>
        </dgm:presLayoutVars>
      </dgm:prSet>
      <dgm:spPr/>
      <dgm:t>
        <a:bodyPr/>
        <a:lstStyle/>
        <a:p>
          <a:endParaRPr lang="zh-TW" altLang="en-US"/>
        </a:p>
      </dgm:t>
    </dgm:pt>
    <dgm:pt modelId="{E1F64527-BF55-4B8B-B440-B32DB7A78F6D}" type="pres">
      <dgm:prSet presAssocID="{533600B1-B66B-479C-B187-BF631B6F6146}" presName="descendantText" presStyleLbl="alignAccFollowNode1" presStyleIdx="0" presStyleCnt="4">
        <dgm:presLayoutVars>
          <dgm:bulletEnabled val="1"/>
        </dgm:presLayoutVars>
      </dgm:prSet>
      <dgm:spPr/>
      <dgm:t>
        <a:bodyPr/>
        <a:lstStyle/>
        <a:p>
          <a:endParaRPr lang="zh-TW" altLang="en-US"/>
        </a:p>
      </dgm:t>
    </dgm:pt>
    <dgm:pt modelId="{F96DB4C7-841F-492B-AE41-858560CF4FD1}" type="pres">
      <dgm:prSet presAssocID="{0CF765F2-202A-4D78-98C0-02DB280099DA}" presName="sp" presStyleCnt="0"/>
      <dgm:spPr/>
    </dgm:pt>
    <dgm:pt modelId="{A46FF193-79EC-467F-9215-0D6EE38E087A}" type="pres">
      <dgm:prSet presAssocID="{2BCD5EE9-944F-473F-8052-3C043ED76169}" presName="linNode" presStyleCnt="0"/>
      <dgm:spPr/>
    </dgm:pt>
    <dgm:pt modelId="{9F178007-1726-4E30-8AB2-9CD919C03485}" type="pres">
      <dgm:prSet presAssocID="{2BCD5EE9-944F-473F-8052-3C043ED76169}" presName="parentText" presStyleLbl="node1" presStyleIdx="1" presStyleCnt="4" custScaleX="66602">
        <dgm:presLayoutVars>
          <dgm:chMax val="1"/>
          <dgm:bulletEnabled val="1"/>
        </dgm:presLayoutVars>
      </dgm:prSet>
      <dgm:spPr/>
      <dgm:t>
        <a:bodyPr/>
        <a:lstStyle/>
        <a:p>
          <a:endParaRPr lang="zh-TW" altLang="en-US"/>
        </a:p>
      </dgm:t>
    </dgm:pt>
    <dgm:pt modelId="{E3621B26-5D9B-47CE-804F-FDA71F190765}" type="pres">
      <dgm:prSet presAssocID="{2BCD5EE9-944F-473F-8052-3C043ED76169}" presName="descendantText" presStyleLbl="alignAccFollowNode1" presStyleIdx="1" presStyleCnt="4">
        <dgm:presLayoutVars>
          <dgm:bulletEnabled val="1"/>
        </dgm:presLayoutVars>
      </dgm:prSet>
      <dgm:spPr/>
      <dgm:t>
        <a:bodyPr/>
        <a:lstStyle/>
        <a:p>
          <a:endParaRPr lang="zh-TW" altLang="en-US"/>
        </a:p>
      </dgm:t>
    </dgm:pt>
    <dgm:pt modelId="{D2FB70BA-FD65-4D25-8F36-8B71A6B1D234}" type="pres">
      <dgm:prSet presAssocID="{170F39DF-FDF0-40DF-8FF7-4294FA75F77B}" presName="sp" presStyleCnt="0"/>
      <dgm:spPr/>
    </dgm:pt>
    <dgm:pt modelId="{24BAF026-054A-4C84-A7FB-032DBB01AD1B}" type="pres">
      <dgm:prSet presAssocID="{315D2753-5DBA-498E-8FC2-89B0C9D1460C}" presName="linNode" presStyleCnt="0"/>
      <dgm:spPr/>
    </dgm:pt>
    <dgm:pt modelId="{239190FE-7154-4F52-8457-7A4CF226496F}" type="pres">
      <dgm:prSet presAssocID="{315D2753-5DBA-498E-8FC2-89B0C9D1460C}" presName="parentText" presStyleLbl="node1" presStyleIdx="2" presStyleCnt="4" custScaleX="66602">
        <dgm:presLayoutVars>
          <dgm:chMax val="1"/>
          <dgm:bulletEnabled val="1"/>
        </dgm:presLayoutVars>
      </dgm:prSet>
      <dgm:spPr/>
      <dgm:t>
        <a:bodyPr/>
        <a:lstStyle/>
        <a:p>
          <a:endParaRPr lang="zh-TW" altLang="en-US"/>
        </a:p>
      </dgm:t>
    </dgm:pt>
    <dgm:pt modelId="{83A93EB0-8049-4C41-936F-54D4A4428487}" type="pres">
      <dgm:prSet presAssocID="{315D2753-5DBA-498E-8FC2-89B0C9D1460C}" presName="descendantText" presStyleLbl="alignAccFollowNode1" presStyleIdx="2" presStyleCnt="4">
        <dgm:presLayoutVars>
          <dgm:bulletEnabled val="1"/>
        </dgm:presLayoutVars>
      </dgm:prSet>
      <dgm:spPr/>
      <dgm:t>
        <a:bodyPr/>
        <a:lstStyle/>
        <a:p>
          <a:endParaRPr lang="zh-TW" altLang="en-US"/>
        </a:p>
      </dgm:t>
    </dgm:pt>
    <dgm:pt modelId="{4A73C055-9602-41CB-BC67-E4311252E199}" type="pres">
      <dgm:prSet presAssocID="{6470D378-6737-4F1E-B100-1DAE9A41AE16}" presName="sp" presStyleCnt="0"/>
      <dgm:spPr/>
    </dgm:pt>
    <dgm:pt modelId="{C2CB7D2C-363A-4251-BF54-4A940BF72F87}" type="pres">
      <dgm:prSet presAssocID="{39C2D92F-1CB4-415C-828D-778F7EE68444}" presName="linNode" presStyleCnt="0"/>
      <dgm:spPr/>
    </dgm:pt>
    <dgm:pt modelId="{861FFA69-1587-4C3C-9ED2-91E119D3E465}" type="pres">
      <dgm:prSet presAssocID="{39C2D92F-1CB4-415C-828D-778F7EE68444}" presName="parentText" presStyleLbl="node1" presStyleIdx="3" presStyleCnt="4" custScaleX="66602">
        <dgm:presLayoutVars>
          <dgm:chMax val="1"/>
          <dgm:bulletEnabled val="1"/>
        </dgm:presLayoutVars>
      </dgm:prSet>
      <dgm:spPr/>
      <dgm:t>
        <a:bodyPr/>
        <a:lstStyle/>
        <a:p>
          <a:endParaRPr lang="zh-TW" altLang="en-US"/>
        </a:p>
      </dgm:t>
    </dgm:pt>
    <dgm:pt modelId="{777ECEF7-13EB-4754-BFD1-E6834EAC1106}" type="pres">
      <dgm:prSet presAssocID="{39C2D92F-1CB4-415C-828D-778F7EE68444}" presName="descendantText" presStyleLbl="alignAccFollowNode1" presStyleIdx="3" presStyleCnt="4">
        <dgm:presLayoutVars>
          <dgm:bulletEnabled val="1"/>
        </dgm:presLayoutVars>
      </dgm:prSet>
      <dgm:spPr/>
      <dgm:t>
        <a:bodyPr/>
        <a:lstStyle/>
        <a:p>
          <a:endParaRPr lang="zh-TW" altLang="en-US"/>
        </a:p>
      </dgm:t>
    </dgm:pt>
  </dgm:ptLst>
  <dgm:cxnLst>
    <dgm:cxn modelId="{53D1E394-2651-4E08-ACCD-6796B1D07BDA}" srcId="{315D2753-5DBA-498E-8FC2-89B0C9D1460C}" destId="{E7EFFB81-8E54-4914-8A5D-FFC001CA419D}" srcOrd="0" destOrd="0" parTransId="{E72BD93D-CAA4-431E-9317-39B4E7E6744B}" sibTransId="{1CE0FAED-D404-405E-A451-118AAD6C63DC}"/>
    <dgm:cxn modelId="{077C5187-D71C-4274-82E7-F956581BB7C8}" srcId="{2BCD5EE9-944F-473F-8052-3C043ED76169}" destId="{0D972745-783A-437F-9BD5-B8B4C1143A68}" srcOrd="0" destOrd="0" parTransId="{2C411C0C-7B3B-4ACC-A59C-B5E267886186}" sibTransId="{D6803308-D269-4C92-BEBF-1857070C68DE}"/>
    <dgm:cxn modelId="{5943F2D5-3A65-4389-9536-34552FDC6028}" type="presOf" srcId="{533600B1-B66B-479C-B187-BF631B6F6146}" destId="{BF3D6805-F4A5-41B8-A60A-596E37966FE7}" srcOrd="0" destOrd="0" presId="urn:microsoft.com/office/officeart/2005/8/layout/vList5"/>
    <dgm:cxn modelId="{72D63F97-8A45-46B3-AE7E-623D3F97C853}" type="presOf" srcId="{315D2753-5DBA-498E-8FC2-89B0C9D1460C}" destId="{239190FE-7154-4F52-8457-7A4CF226496F}" srcOrd="0" destOrd="0" presId="urn:microsoft.com/office/officeart/2005/8/layout/vList5"/>
    <dgm:cxn modelId="{5FB7CABB-405C-4C1B-AD7F-C782FE08368A}" type="presOf" srcId="{39C2D92F-1CB4-415C-828D-778F7EE68444}" destId="{861FFA69-1587-4C3C-9ED2-91E119D3E465}" srcOrd="0" destOrd="0" presId="urn:microsoft.com/office/officeart/2005/8/layout/vList5"/>
    <dgm:cxn modelId="{20F9F1D6-241B-4AD7-88D9-5378516289F5}" type="presOf" srcId="{0D972745-783A-437F-9BD5-B8B4C1143A68}" destId="{E3621B26-5D9B-47CE-804F-FDA71F190765}" srcOrd="0" destOrd="0" presId="urn:microsoft.com/office/officeart/2005/8/layout/vList5"/>
    <dgm:cxn modelId="{E5830609-6DCA-421A-A0EF-D5BF172F8AEA}" srcId="{0B1877FC-F005-4736-A79C-33BA1DFAFFFA}" destId="{2BCD5EE9-944F-473F-8052-3C043ED76169}" srcOrd="1" destOrd="0" parTransId="{90ECDE8B-6CFC-4C43-8A6B-58F2593E1C4B}" sibTransId="{170F39DF-FDF0-40DF-8FF7-4294FA75F77B}"/>
    <dgm:cxn modelId="{7102EC6A-3137-42EC-84E2-8AFCB5D2BAFD}" srcId="{39C2D92F-1CB4-415C-828D-778F7EE68444}" destId="{37C4A229-740F-4401-8F53-F4BD77F13ADB}" srcOrd="0" destOrd="0" parTransId="{23C0FBF1-E277-48AD-B770-8F99D7EB853D}" sibTransId="{3B660EB8-C8A4-4CA0-9A28-9B9928770B04}"/>
    <dgm:cxn modelId="{9CCF56FE-53B7-4B00-86E9-134B152347BF}" type="presOf" srcId="{E7EFFB81-8E54-4914-8A5D-FFC001CA419D}" destId="{83A93EB0-8049-4C41-936F-54D4A4428487}" srcOrd="0" destOrd="0" presId="urn:microsoft.com/office/officeart/2005/8/layout/vList5"/>
    <dgm:cxn modelId="{BCE09D37-3539-4E0F-82AB-4A4950BBD9E3}" srcId="{0B1877FC-F005-4736-A79C-33BA1DFAFFFA}" destId="{315D2753-5DBA-498E-8FC2-89B0C9D1460C}" srcOrd="2" destOrd="0" parTransId="{FB4F4EA7-2CE1-43D4-922F-FB0DDA3B2F7A}" sibTransId="{6470D378-6737-4F1E-B100-1DAE9A41AE16}"/>
    <dgm:cxn modelId="{AC6FD88E-95CC-4607-9CE4-4CA0C944CDA3}" type="presOf" srcId="{0B1877FC-F005-4736-A79C-33BA1DFAFFFA}" destId="{05879A53-1B95-4A8C-AC42-54428851035B}" srcOrd="0" destOrd="0" presId="urn:microsoft.com/office/officeart/2005/8/layout/vList5"/>
    <dgm:cxn modelId="{7D8F9923-7C57-4440-BA03-8100B0F8DEC1}" srcId="{0B1877FC-F005-4736-A79C-33BA1DFAFFFA}" destId="{39C2D92F-1CB4-415C-828D-778F7EE68444}" srcOrd="3" destOrd="0" parTransId="{08746131-F871-4409-9B75-1B2A4BD945EE}" sibTransId="{CD5A30F2-FB45-4740-B110-6A5EBB0F6A59}"/>
    <dgm:cxn modelId="{E4256C5E-16D8-4067-B0BD-5B0C39FDD62C}" srcId="{533600B1-B66B-479C-B187-BF631B6F6146}" destId="{29E6B9E1-E2B0-4255-8D33-4C86AEE938F9}" srcOrd="0" destOrd="0" parTransId="{F2698572-CE52-4778-B2BA-0E4F17818F6B}" sibTransId="{24103C60-5599-405A-B698-C7A1C98B231D}"/>
    <dgm:cxn modelId="{0FD1E2AA-1ED5-46A7-B849-5789D5E6CA3B}" type="presOf" srcId="{2BCD5EE9-944F-473F-8052-3C043ED76169}" destId="{9F178007-1726-4E30-8AB2-9CD919C03485}" srcOrd="0" destOrd="0" presId="urn:microsoft.com/office/officeart/2005/8/layout/vList5"/>
    <dgm:cxn modelId="{DA58A0DC-CC21-49A2-9FD0-3A4210C3969A}" type="presOf" srcId="{29E6B9E1-E2B0-4255-8D33-4C86AEE938F9}" destId="{E1F64527-BF55-4B8B-B440-B32DB7A78F6D}" srcOrd="0" destOrd="0" presId="urn:microsoft.com/office/officeart/2005/8/layout/vList5"/>
    <dgm:cxn modelId="{07482762-B504-43D0-B0DE-027DD226AA1F}" srcId="{0B1877FC-F005-4736-A79C-33BA1DFAFFFA}" destId="{533600B1-B66B-479C-B187-BF631B6F6146}" srcOrd="0" destOrd="0" parTransId="{CCCEF6FA-50DC-4DF7-9D6E-8C7BF692839B}" sibTransId="{0CF765F2-202A-4D78-98C0-02DB280099DA}"/>
    <dgm:cxn modelId="{84AA9B70-E9F9-44F1-9DCE-6648B4C4007D}" type="presOf" srcId="{37C4A229-740F-4401-8F53-F4BD77F13ADB}" destId="{777ECEF7-13EB-4754-BFD1-E6834EAC1106}" srcOrd="0" destOrd="0" presId="urn:microsoft.com/office/officeart/2005/8/layout/vList5"/>
    <dgm:cxn modelId="{CEA11251-9523-4FB9-8077-D0EE1C094CDD}" type="presParOf" srcId="{05879A53-1B95-4A8C-AC42-54428851035B}" destId="{B0C9A4FC-5D8D-45BA-B056-E52500712046}" srcOrd="0" destOrd="0" presId="urn:microsoft.com/office/officeart/2005/8/layout/vList5"/>
    <dgm:cxn modelId="{EA512BA9-C691-48C4-8094-DA61B051276D}" type="presParOf" srcId="{B0C9A4FC-5D8D-45BA-B056-E52500712046}" destId="{BF3D6805-F4A5-41B8-A60A-596E37966FE7}" srcOrd="0" destOrd="0" presId="urn:microsoft.com/office/officeart/2005/8/layout/vList5"/>
    <dgm:cxn modelId="{12756009-AC81-487F-897F-FE0564C1DFC0}" type="presParOf" srcId="{B0C9A4FC-5D8D-45BA-B056-E52500712046}" destId="{E1F64527-BF55-4B8B-B440-B32DB7A78F6D}" srcOrd="1" destOrd="0" presId="urn:microsoft.com/office/officeart/2005/8/layout/vList5"/>
    <dgm:cxn modelId="{236F7FE1-95FE-43C1-A158-C4D353061A07}" type="presParOf" srcId="{05879A53-1B95-4A8C-AC42-54428851035B}" destId="{F96DB4C7-841F-492B-AE41-858560CF4FD1}" srcOrd="1" destOrd="0" presId="urn:microsoft.com/office/officeart/2005/8/layout/vList5"/>
    <dgm:cxn modelId="{900E41EB-99DA-411C-8827-54942F534B73}" type="presParOf" srcId="{05879A53-1B95-4A8C-AC42-54428851035B}" destId="{A46FF193-79EC-467F-9215-0D6EE38E087A}" srcOrd="2" destOrd="0" presId="urn:microsoft.com/office/officeart/2005/8/layout/vList5"/>
    <dgm:cxn modelId="{F89F2920-0450-4FB0-BE89-7F2BEDCEF2C9}" type="presParOf" srcId="{A46FF193-79EC-467F-9215-0D6EE38E087A}" destId="{9F178007-1726-4E30-8AB2-9CD919C03485}" srcOrd="0" destOrd="0" presId="urn:microsoft.com/office/officeart/2005/8/layout/vList5"/>
    <dgm:cxn modelId="{C5C39763-E5A6-4B54-AD7F-3A4339B94D0C}" type="presParOf" srcId="{A46FF193-79EC-467F-9215-0D6EE38E087A}" destId="{E3621B26-5D9B-47CE-804F-FDA71F190765}" srcOrd="1" destOrd="0" presId="urn:microsoft.com/office/officeart/2005/8/layout/vList5"/>
    <dgm:cxn modelId="{81FC34E0-2961-44E2-9CB3-612469237FCC}" type="presParOf" srcId="{05879A53-1B95-4A8C-AC42-54428851035B}" destId="{D2FB70BA-FD65-4D25-8F36-8B71A6B1D234}" srcOrd="3" destOrd="0" presId="urn:microsoft.com/office/officeart/2005/8/layout/vList5"/>
    <dgm:cxn modelId="{936F0129-B787-4B95-940D-B93A18895F53}" type="presParOf" srcId="{05879A53-1B95-4A8C-AC42-54428851035B}" destId="{24BAF026-054A-4C84-A7FB-032DBB01AD1B}" srcOrd="4" destOrd="0" presId="urn:microsoft.com/office/officeart/2005/8/layout/vList5"/>
    <dgm:cxn modelId="{2E0AD1EA-E116-4010-8DBD-E0D3FB1760DC}" type="presParOf" srcId="{24BAF026-054A-4C84-A7FB-032DBB01AD1B}" destId="{239190FE-7154-4F52-8457-7A4CF226496F}" srcOrd="0" destOrd="0" presId="urn:microsoft.com/office/officeart/2005/8/layout/vList5"/>
    <dgm:cxn modelId="{4264C650-24C9-4F12-85CC-34F79EB56DFB}" type="presParOf" srcId="{24BAF026-054A-4C84-A7FB-032DBB01AD1B}" destId="{83A93EB0-8049-4C41-936F-54D4A4428487}" srcOrd="1" destOrd="0" presId="urn:microsoft.com/office/officeart/2005/8/layout/vList5"/>
    <dgm:cxn modelId="{1BB7A8D3-07FD-4F6C-B97F-1E4B79897739}" type="presParOf" srcId="{05879A53-1B95-4A8C-AC42-54428851035B}" destId="{4A73C055-9602-41CB-BC67-E4311252E199}" srcOrd="5" destOrd="0" presId="urn:microsoft.com/office/officeart/2005/8/layout/vList5"/>
    <dgm:cxn modelId="{9066EA0F-C5CC-4B0F-82EA-37431460F8C1}" type="presParOf" srcId="{05879A53-1B95-4A8C-AC42-54428851035B}" destId="{C2CB7D2C-363A-4251-BF54-4A940BF72F87}" srcOrd="6" destOrd="0" presId="urn:microsoft.com/office/officeart/2005/8/layout/vList5"/>
    <dgm:cxn modelId="{3E0F7CE3-D3D7-4918-B4DC-9BFA1A24E107}" type="presParOf" srcId="{C2CB7D2C-363A-4251-BF54-4A940BF72F87}" destId="{861FFA69-1587-4C3C-9ED2-91E119D3E465}" srcOrd="0" destOrd="0" presId="urn:microsoft.com/office/officeart/2005/8/layout/vList5"/>
    <dgm:cxn modelId="{2D88B619-ABFE-4197-8430-0802F2C0D556}" type="presParOf" srcId="{C2CB7D2C-363A-4251-BF54-4A940BF72F87}" destId="{777ECEF7-13EB-4754-BFD1-E6834EAC110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FB374C-CD61-497C-BF89-25706457D488}">
      <dsp:nvSpPr>
        <dsp:cNvPr id="0" name=""/>
        <dsp:cNvSpPr/>
      </dsp:nvSpPr>
      <dsp:spPr>
        <a:xfrm>
          <a:off x="2553077" y="1612205"/>
          <a:ext cx="1086560" cy="1096074"/>
        </a:xfrm>
        <a:prstGeom prst="ellipse">
          <a:avLst/>
        </a:prstGeom>
        <a:solidFill>
          <a:schemeClr val="accent5">
            <a:shade val="80000"/>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TW" altLang="en-US" sz="1600" b="1" kern="1200" dirty="0">
              <a:solidFill>
                <a:srgbClr val="FF0000"/>
              </a:solidFill>
              <a:latin typeface="微軟正黑體" panose="020B0604030504040204" pitchFamily="34" charset="-120"/>
              <a:ea typeface="微軟正黑體" panose="020B0604030504040204" pitchFamily="34" charset="-120"/>
            </a:rPr>
            <a:t>總學分</a:t>
          </a:r>
          <a:r>
            <a:rPr lang="en-US" altLang="zh-TW" sz="1200" kern="1200" dirty="0">
              <a:latin typeface="微軟正黑體" panose="020B0604030504040204" pitchFamily="34" charset="-120"/>
              <a:ea typeface="微軟正黑體" panose="020B0604030504040204" pitchFamily="34" charset="-120"/>
            </a:rPr>
            <a:t/>
          </a:r>
          <a:br>
            <a:rPr lang="en-US" altLang="zh-TW" sz="1200" kern="1200" dirty="0">
              <a:latin typeface="微軟正黑體" panose="020B0604030504040204" pitchFamily="34" charset="-120"/>
              <a:ea typeface="微軟正黑體" panose="020B0604030504040204" pitchFamily="34" charset="-120"/>
            </a:rPr>
          </a:br>
          <a:r>
            <a:rPr lang="en-US" altLang="zh-TW" sz="1200" kern="1200" dirty="0">
              <a:latin typeface="微軟正黑體" panose="020B0604030504040204" pitchFamily="34" charset="-120"/>
              <a:ea typeface="微軟正黑體" panose="020B0604030504040204" pitchFamily="34" charset="-120"/>
            </a:rPr>
            <a:t>198→180</a:t>
          </a:r>
        </a:p>
      </dsp:txBody>
      <dsp:txXfrm>
        <a:off x="2712200" y="1772721"/>
        <a:ext cx="768314" cy="775042"/>
      </dsp:txXfrm>
    </dsp:sp>
    <dsp:sp modelId="{01E698F0-3F1C-408C-B6FE-A03AF30E77AD}">
      <dsp:nvSpPr>
        <dsp:cNvPr id="0" name=""/>
        <dsp:cNvSpPr/>
      </dsp:nvSpPr>
      <dsp:spPr>
        <a:xfrm>
          <a:off x="2304249" y="216023"/>
          <a:ext cx="1524683" cy="1524683"/>
        </a:xfrm>
        <a:prstGeom prst="ellipse">
          <a:avLst/>
        </a:prstGeom>
        <a:solidFill>
          <a:schemeClr val="accent5">
            <a:shade val="80000"/>
            <a:alpha val="50000"/>
            <a:hueOff val="43871"/>
            <a:satOff val="-2541"/>
            <a:lumOff val="575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TW" altLang="en-US" sz="1800" b="1" kern="1200" dirty="0">
              <a:latin typeface="微軟正黑體" panose="020B0604030504040204" pitchFamily="34" charset="-120"/>
              <a:ea typeface="微軟正黑體" panose="020B0604030504040204" pitchFamily="34" charset="-120"/>
            </a:rPr>
            <a:t>部定必修</a:t>
          </a:r>
        </a:p>
      </dsp:txBody>
      <dsp:txXfrm>
        <a:off x="2527534" y="439308"/>
        <a:ext cx="1078113" cy="1078113"/>
      </dsp:txXfrm>
    </dsp:sp>
    <dsp:sp modelId="{05FF3ACA-BFD9-4A27-8A48-EF4751D8F99B}">
      <dsp:nvSpPr>
        <dsp:cNvPr id="0" name=""/>
        <dsp:cNvSpPr/>
      </dsp:nvSpPr>
      <dsp:spPr>
        <a:xfrm>
          <a:off x="3456386" y="1067600"/>
          <a:ext cx="1524683" cy="1524683"/>
        </a:xfrm>
        <a:prstGeom prst="ellipse">
          <a:avLst/>
        </a:prstGeom>
        <a:solidFill>
          <a:schemeClr val="accent5">
            <a:shade val="80000"/>
            <a:alpha val="50000"/>
            <a:hueOff val="87743"/>
            <a:satOff val="-5082"/>
            <a:lumOff val="1150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TW" altLang="en-US" sz="1800" b="1" kern="1200" dirty="0">
              <a:latin typeface="微軟正黑體" panose="020B0604030504040204" pitchFamily="34" charset="-120"/>
              <a:ea typeface="微軟正黑體" panose="020B0604030504040204" pitchFamily="34" charset="-120"/>
            </a:rPr>
            <a:t>彈性學習</a:t>
          </a:r>
        </a:p>
      </dsp:txBody>
      <dsp:txXfrm>
        <a:off x="3679671" y="1290885"/>
        <a:ext cx="1078113" cy="1078113"/>
      </dsp:txXfrm>
    </dsp:sp>
    <dsp:sp modelId="{B6F962D3-C0F3-4A60-A774-6ACB701FB52D}">
      <dsp:nvSpPr>
        <dsp:cNvPr id="0" name=""/>
        <dsp:cNvSpPr/>
      </dsp:nvSpPr>
      <dsp:spPr>
        <a:xfrm>
          <a:off x="3024335" y="2376266"/>
          <a:ext cx="1524683" cy="1524683"/>
        </a:xfrm>
        <a:prstGeom prst="ellipse">
          <a:avLst/>
        </a:prstGeom>
        <a:solidFill>
          <a:schemeClr val="accent5">
            <a:shade val="80000"/>
            <a:alpha val="50000"/>
            <a:hueOff val="131614"/>
            <a:satOff val="-7623"/>
            <a:lumOff val="1725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TW" altLang="en-US" sz="1800" b="1" kern="1200" dirty="0">
              <a:latin typeface="微軟正黑體" panose="020B0604030504040204" pitchFamily="34" charset="-120"/>
              <a:ea typeface="微軟正黑體" panose="020B0604030504040204" pitchFamily="34" charset="-120"/>
            </a:rPr>
            <a:t>團體活動</a:t>
          </a:r>
        </a:p>
      </dsp:txBody>
      <dsp:txXfrm>
        <a:off x="3247620" y="2599551"/>
        <a:ext cx="1078113" cy="1078113"/>
      </dsp:txXfrm>
    </dsp:sp>
    <dsp:sp modelId="{F995C2C3-9298-41BE-BE54-40701939AAD8}">
      <dsp:nvSpPr>
        <dsp:cNvPr id="0" name=""/>
        <dsp:cNvSpPr/>
      </dsp:nvSpPr>
      <dsp:spPr>
        <a:xfrm>
          <a:off x="1656177" y="2376268"/>
          <a:ext cx="1524683" cy="1524683"/>
        </a:xfrm>
        <a:prstGeom prst="ellipse">
          <a:avLst/>
        </a:prstGeom>
        <a:solidFill>
          <a:schemeClr val="accent5">
            <a:shade val="80000"/>
            <a:alpha val="50000"/>
            <a:hueOff val="175485"/>
            <a:satOff val="-10164"/>
            <a:lumOff val="2300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endParaRPr lang="zh-TW" altLang="en-US" sz="1300" kern="1200" dirty="0">
            <a:latin typeface="微軟正黑體" panose="020B0604030504040204" pitchFamily="34" charset="-120"/>
            <a:ea typeface="微軟正黑體" panose="020B0604030504040204" pitchFamily="34" charset="-120"/>
          </a:endParaRPr>
        </a:p>
      </dsp:txBody>
      <dsp:txXfrm>
        <a:off x="1879462" y="2599553"/>
        <a:ext cx="1078113" cy="1078113"/>
      </dsp:txXfrm>
    </dsp:sp>
    <dsp:sp modelId="{895D19A2-7FBA-4591-A227-BE770624D1C4}">
      <dsp:nvSpPr>
        <dsp:cNvPr id="0" name=""/>
        <dsp:cNvSpPr/>
      </dsp:nvSpPr>
      <dsp:spPr>
        <a:xfrm>
          <a:off x="1224143" y="1008108"/>
          <a:ext cx="1524683" cy="1524683"/>
        </a:xfrm>
        <a:prstGeom prst="ellipse">
          <a:avLst/>
        </a:prstGeom>
        <a:solidFill>
          <a:schemeClr val="accent5">
            <a:shade val="80000"/>
            <a:alpha val="50000"/>
            <a:hueOff val="219357"/>
            <a:satOff val="-12705"/>
            <a:lumOff val="2875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TW" altLang="en-US" sz="1800" b="1" kern="1200" dirty="0">
              <a:latin typeface="微軟正黑體" panose="020B0604030504040204" pitchFamily="34" charset="-120"/>
              <a:ea typeface="微軟正黑體" panose="020B0604030504040204" pitchFamily="34" charset="-120"/>
            </a:rPr>
            <a:t>校定必修</a:t>
          </a:r>
        </a:p>
      </dsp:txBody>
      <dsp:txXfrm>
        <a:off x="1447428" y="1231393"/>
        <a:ext cx="1078113" cy="10781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5EC5DE-8F7C-45D9-9C9A-A63D86387E36}">
      <dsp:nvSpPr>
        <dsp:cNvPr id="0" name=""/>
        <dsp:cNvSpPr/>
      </dsp:nvSpPr>
      <dsp:spPr>
        <a:xfrm>
          <a:off x="2030475" y="302486"/>
          <a:ext cx="4234070" cy="4234070"/>
        </a:xfrm>
        <a:prstGeom prst="pie">
          <a:avLst>
            <a:gd name="adj1" fmla="val 16200000"/>
            <a:gd name="adj2" fmla="val 1800000"/>
          </a:avLst>
        </a:prstGeom>
        <a:solidFill>
          <a:srgbClr val="FFFFD9"/>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ts val="1200"/>
            </a:spcAft>
          </a:pPr>
          <a:r>
            <a:rPr lang="zh-TW" altLang="en-US" sz="3200" b="1" kern="1200" dirty="0">
              <a:solidFill>
                <a:schemeClr val="tx1"/>
              </a:solidFill>
              <a:effectLst/>
              <a:latin typeface="標楷體" panose="03000509000000000000" pitchFamily="65" charset="-120"/>
              <a:ea typeface="標楷體" panose="03000509000000000000" pitchFamily="65" charset="-120"/>
            </a:rPr>
            <a:t>大學招生制度</a:t>
          </a:r>
        </a:p>
      </dsp:txBody>
      <dsp:txXfrm>
        <a:off x="4261931" y="1199705"/>
        <a:ext cx="1512168" cy="1260140"/>
      </dsp:txXfrm>
    </dsp:sp>
    <dsp:sp modelId="{D83EC434-BB92-4111-AC47-2681A4D3D96E}">
      <dsp:nvSpPr>
        <dsp:cNvPr id="0" name=""/>
        <dsp:cNvSpPr/>
      </dsp:nvSpPr>
      <dsp:spPr>
        <a:xfrm>
          <a:off x="1971091" y="478853"/>
          <a:ext cx="4234070" cy="4234070"/>
        </a:xfrm>
        <a:prstGeom prst="pie">
          <a:avLst>
            <a:gd name="adj1" fmla="val 1800000"/>
            <a:gd name="adj2" fmla="val 9000000"/>
          </a:avLst>
        </a:prstGeom>
        <a:solidFill>
          <a:srgbClr val="EFE5F7"/>
        </a:solidFill>
        <a:ln w="12700" cap="flat" cmpd="sng" algn="ctr">
          <a:noFill/>
          <a:prstDash val="solid"/>
          <a:miter lim="800000"/>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444500" lvl="0" indent="0" algn="l" defTabSz="1422400">
            <a:lnSpc>
              <a:spcPct val="90000"/>
            </a:lnSpc>
            <a:spcBef>
              <a:spcPct val="0"/>
            </a:spcBef>
            <a:spcAft>
              <a:spcPts val="0"/>
            </a:spcAft>
          </a:pPr>
          <a:r>
            <a:rPr lang="zh-TW" altLang="en-US" sz="3200" b="1" kern="1200" dirty="0">
              <a:solidFill>
                <a:schemeClr val="tx1"/>
              </a:solidFill>
              <a:effectLst/>
              <a:latin typeface="標楷體" panose="03000509000000000000" pitchFamily="65" charset="-120"/>
              <a:ea typeface="標楷體" panose="03000509000000000000" pitchFamily="65" charset="-120"/>
            </a:rPr>
            <a:t>大學入</a:t>
          </a:r>
          <a:endParaRPr lang="en-US" altLang="zh-TW" sz="3200" b="1" kern="1200" dirty="0">
            <a:solidFill>
              <a:schemeClr val="tx1"/>
            </a:solidFill>
            <a:effectLst/>
            <a:latin typeface="標楷體" panose="03000509000000000000" pitchFamily="65" charset="-120"/>
            <a:ea typeface="標楷體" panose="03000509000000000000" pitchFamily="65" charset="-120"/>
          </a:endParaRPr>
        </a:p>
        <a:p>
          <a:pPr marL="444500" lvl="0" indent="0" algn="l" defTabSz="1422400">
            <a:lnSpc>
              <a:spcPct val="90000"/>
            </a:lnSpc>
            <a:spcBef>
              <a:spcPct val="0"/>
            </a:spcBef>
            <a:spcAft>
              <a:spcPts val="1200"/>
            </a:spcAft>
          </a:pPr>
          <a:r>
            <a:rPr lang="zh-TW" altLang="en-US" sz="3200" b="1" kern="1200" dirty="0">
              <a:solidFill>
                <a:schemeClr val="tx1"/>
              </a:solidFill>
              <a:effectLst/>
              <a:latin typeface="標楷體" panose="03000509000000000000" pitchFamily="65" charset="-120"/>
              <a:ea typeface="標楷體" panose="03000509000000000000" pitchFamily="65" charset="-120"/>
            </a:rPr>
            <a:t>學考試</a:t>
          </a:r>
        </a:p>
      </dsp:txBody>
      <dsp:txXfrm>
        <a:off x="2979203" y="3225958"/>
        <a:ext cx="2268252" cy="1108923"/>
      </dsp:txXfrm>
    </dsp:sp>
    <dsp:sp modelId="{9F8390F3-D6A0-4E70-8CCC-2A78B42A5747}">
      <dsp:nvSpPr>
        <dsp:cNvPr id="0" name=""/>
        <dsp:cNvSpPr/>
      </dsp:nvSpPr>
      <dsp:spPr>
        <a:xfrm>
          <a:off x="1883889" y="327636"/>
          <a:ext cx="4234070" cy="4234070"/>
        </a:xfrm>
        <a:prstGeom prst="pie">
          <a:avLst>
            <a:gd name="adj1" fmla="val 9000000"/>
            <a:gd name="adj2" fmla="val 16200000"/>
          </a:avLst>
        </a:prstGeom>
        <a:solidFill>
          <a:srgbClr val="FFEBF3"/>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TW" altLang="en-US" sz="3200" b="1" kern="1200" dirty="0">
              <a:solidFill>
                <a:schemeClr val="tx1"/>
              </a:solidFill>
              <a:effectLst/>
              <a:latin typeface="標楷體" panose="03000509000000000000" pitchFamily="65" charset="-120"/>
              <a:ea typeface="標楷體" panose="03000509000000000000" pitchFamily="65" charset="-120"/>
            </a:rPr>
            <a:t>高中職教與學</a:t>
          </a:r>
        </a:p>
      </dsp:txBody>
      <dsp:txXfrm>
        <a:off x="2374336" y="1224856"/>
        <a:ext cx="1512168" cy="1260140"/>
      </dsp:txXfrm>
    </dsp:sp>
    <dsp:sp modelId="{EFC5B262-372A-4F05-A22E-04230ACE5796}">
      <dsp:nvSpPr>
        <dsp:cNvPr id="0" name=""/>
        <dsp:cNvSpPr/>
      </dsp:nvSpPr>
      <dsp:spPr>
        <a:xfrm>
          <a:off x="1768715" y="40376"/>
          <a:ext cx="4758288" cy="4758288"/>
        </a:xfrm>
        <a:prstGeom prst="circularArrow">
          <a:avLst>
            <a:gd name="adj1" fmla="val 5085"/>
            <a:gd name="adj2" fmla="val 327528"/>
            <a:gd name="adj3" fmla="val 1472472"/>
            <a:gd name="adj4" fmla="val 16199432"/>
            <a:gd name="adj5" fmla="val 5932"/>
          </a:avLst>
        </a:prstGeom>
        <a:solidFill>
          <a:srgbClr val="EBE600"/>
        </a:solidFill>
        <a:ln>
          <a:noFill/>
        </a:ln>
        <a:effectLst>
          <a:outerShdw blurRad="50800" dist="38100" dir="18900000" algn="bl"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sp>
    <dsp:sp modelId="{2F8997F5-2D5E-496D-963B-31669147EC17}">
      <dsp:nvSpPr>
        <dsp:cNvPr id="0" name=""/>
        <dsp:cNvSpPr/>
      </dsp:nvSpPr>
      <dsp:spPr>
        <a:xfrm>
          <a:off x="1708982" y="216476"/>
          <a:ext cx="4758288" cy="4758288"/>
        </a:xfrm>
        <a:prstGeom prst="circularArrow">
          <a:avLst>
            <a:gd name="adj1" fmla="val 5085"/>
            <a:gd name="adj2" fmla="val 327528"/>
            <a:gd name="adj3" fmla="val 8671970"/>
            <a:gd name="adj4" fmla="val 1800502"/>
            <a:gd name="adj5" fmla="val 5932"/>
          </a:avLst>
        </a:prstGeom>
        <a:solidFill>
          <a:srgbClr val="BC92DE"/>
        </a:solidFill>
        <a:ln>
          <a:noFill/>
        </a:ln>
        <a:effectLst>
          <a:outerShdw blurRad="50800" dist="38100" dir="5400000" algn="t"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sp>
    <dsp:sp modelId="{B52671FE-F07D-46A5-BD76-EEF8FF6DD53A}">
      <dsp:nvSpPr>
        <dsp:cNvPr id="0" name=""/>
        <dsp:cNvSpPr/>
      </dsp:nvSpPr>
      <dsp:spPr>
        <a:xfrm>
          <a:off x="1621431" y="65527"/>
          <a:ext cx="4758288" cy="4758288"/>
        </a:xfrm>
        <a:prstGeom prst="circularArrow">
          <a:avLst>
            <a:gd name="adj1" fmla="val 5085"/>
            <a:gd name="adj2" fmla="val 327528"/>
            <a:gd name="adj3" fmla="val 15873039"/>
            <a:gd name="adj4" fmla="val 9000000"/>
            <a:gd name="adj5" fmla="val 5932"/>
          </a:avLst>
        </a:prstGeom>
        <a:solidFill>
          <a:srgbClr val="FF8F8F"/>
        </a:solidFill>
        <a:ln>
          <a:noFill/>
        </a:ln>
        <a:effectLst>
          <a:outerShdw blurRad="50800" dist="38100" dir="10800000" algn="r"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F64527-BF55-4B8B-B440-B32DB7A78F6D}">
      <dsp:nvSpPr>
        <dsp:cNvPr id="0" name=""/>
        <dsp:cNvSpPr/>
      </dsp:nvSpPr>
      <dsp:spPr>
        <a:xfrm rot="5400000">
          <a:off x="5627326" y="-2622180"/>
          <a:ext cx="765365" cy="6205045"/>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zh-TW" altLang="en-US" sz="2200" kern="1200" dirty="0" smtClean="0">
              <a:solidFill>
                <a:srgbClr val="002060"/>
              </a:solidFill>
              <a:latin typeface="微软雅黑" panose="020B0503020204020204" pitchFamily="34" charset="-122"/>
              <a:ea typeface="微软雅黑" panose="020B0503020204020204" pitchFamily="34" charset="-122"/>
              <a:cs typeface="+mn-cs"/>
            </a:rPr>
            <a:t>學生學籍資料</a:t>
          </a:r>
          <a:endParaRPr lang="zh-TW" altLang="en-US" sz="2200" kern="1200" dirty="0">
            <a:solidFill>
              <a:srgbClr val="002060"/>
            </a:solidFill>
            <a:latin typeface="微软雅黑" panose="020B0503020204020204" pitchFamily="34" charset="-122"/>
            <a:ea typeface="微软雅黑" panose="020B0503020204020204" pitchFamily="34" charset="-122"/>
            <a:cs typeface="+mn-cs"/>
          </a:endParaRPr>
        </a:p>
      </dsp:txBody>
      <dsp:txXfrm rot="-5400000">
        <a:off x="2907486" y="135022"/>
        <a:ext cx="6167683" cy="690641"/>
      </dsp:txXfrm>
    </dsp:sp>
    <dsp:sp modelId="{BF3D6805-F4A5-41B8-A60A-596E37966FE7}">
      <dsp:nvSpPr>
        <dsp:cNvPr id="0" name=""/>
        <dsp:cNvSpPr/>
      </dsp:nvSpPr>
      <dsp:spPr>
        <a:xfrm>
          <a:off x="588063" y="16444"/>
          <a:ext cx="2324635" cy="956706"/>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zh-TW" altLang="en-US" sz="2400" kern="1200" dirty="0" smtClean="0">
              <a:solidFill>
                <a:schemeClr val="bg1"/>
              </a:solidFill>
              <a:latin typeface="微软雅黑" panose="020B0503020204020204" pitchFamily="34" charset="-122"/>
              <a:ea typeface="微软雅黑" panose="020B0503020204020204" pitchFamily="34" charset="-122"/>
              <a:cs typeface="+mn-cs"/>
            </a:rPr>
            <a:t>基本資料</a:t>
          </a:r>
          <a:endParaRPr lang="zh-TW" altLang="en-US" sz="2400" kern="1200" dirty="0">
            <a:solidFill>
              <a:schemeClr val="bg1"/>
            </a:solidFill>
            <a:latin typeface="微软雅黑" panose="020B0503020204020204" pitchFamily="34" charset="-122"/>
            <a:ea typeface="微软雅黑" panose="020B0503020204020204" pitchFamily="34" charset="-122"/>
            <a:cs typeface="+mn-cs"/>
          </a:endParaRPr>
        </a:p>
      </dsp:txBody>
      <dsp:txXfrm>
        <a:off x="634766" y="63147"/>
        <a:ext cx="2231229" cy="863300"/>
      </dsp:txXfrm>
    </dsp:sp>
    <dsp:sp modelId="{E3621B26-5D9B-47CE-804F-FDA71F190765}">
      <dsp:nvSpPr>
        <dsp:cNvPr id="0" name=""/>
        <dsp:cNvSpPr/>
      </dsp:nvSpPr>
      <dsp:spPr>
        <a:xfrm rot="5400000">
          <a:off x="5627326" y="-1617638"/>
          <a:ext cx="765365" cy="6205045"/>
        </a:xfrm>
        <a:prstGeom prst="round2SameRect">
          <a:avLst/>
        </a:prstGeom>
        <a:solidFill>
          <a:schemeClr val="accent2">
            <a:tint val="40000"/>
            <a:alpha val="90000"/>
            <a:hueOff val="67872"/>
            <a:satOff val="-3644"/>
            <a:lumOff val="-1681"/>
            <a:alphaOff val="0"/>
          </a:schemeClr>
        </a:solidFill>
        <a:ln w="12700" cap="flat" cmpd="sng" algn="ctr">
          <a:solidFill>
            <a:schemeClr val="accent2">
              <a:tint val="40000"/>
              <a:alpha val="90000"/>
              <a:hueOff val="67872"/>
              <a:satOff val="-3644"/>
              <a:lumOff val="-168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zh-TW" altLang="en-US" sz="2200" kern="1200" dirty="0" smtClean="0">
              <a:solidFill>
                <a:srgbClr val="002060"/>
              </a:solidFill>
              <a:latin typeface="微软雅黑" panose="020B0503020204020204" pitchFamily="34" charset="-122"/>
              <a:ea typeface="微软雅黑" panose="020B0503020204020204" pitchFamily="34" charset="-122"/>
              <a:cs typeface="+mn-cs"/>
            </a:rPr>
            <a:t>學生修習科目及學業成績</a:t>
          </a:r>
          <a:endParaRPr lang="zh-TW" altLang="en-US" sz="2200" kern="1200" dirty="0">
            <a:solidFill>
              <a:srgbClr val="002060"/>
            </a:solidFill>
            <a:latin typeface="微软雅黑" panose="020B0503020204020204" pitchFamily="34" charset="-122"/>
            <a:ea typeface="微软雅黑" panose="020B0503020204020204" pitchFamily="34" charset="-122"/>
            <a:cs typeface="+mn-cs"/>
          </a:endParaRPr>
        </a:p>
      </dsp:txBody>
      <dsp:txXfrm rot="-5400000">
        <a:off x="2907486" y="1139564"/>
        <a:ext cx="6167683" cy="690641"/>
      </dsp:txXfrm>
    </dsp:sp>
    <dsp:sp modelId="{9F178007-1726-4E30-8AB2-9CD919C03485}">
      <dsp:nvSpPr>
        <dsp:cNvPr id="0" name=""/>
        <dsp:cNvSpPr/>
      </dsp:nvSpPr>
      <dsp:spPr>
        <a:xfrm>
          <a:off x="582851" y="1006530"/>
          <a:ext cx="2324635" cy="956706"/>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zh-TW" altLang="en-US" sz="2400" kern="1200" dirty="0" smtClean="0">
              <a:solidFill>
                <a:schemeClr val="bg1"/>
              </a:solidFill>
              <a:latin typeface="微软雅黑" panose="020B0503020204020204" pitchFamily="34" charset="-122"/>
              <a:ea typeface="微软雅黑" panose="020B0503020204020204" pitchFamily="34" charset="-122"/>
              <a:cs typeface="+mn-cs"/>
            </a:rPr>
            <a:t>修課記錄</a:t>
          </a:r>
          <a:endParaRPr lang="zh-TW" altLang="en-US" sz="2400" kern="1200" dirty="0">
            <a:solidFill>
              <a:schemeClr val="bg1"/>
            </a:solidFill>
            <a:latin typeface="微软雅黑" panose="020B0503020204020204" pitchFamily="34" charset="-122"/>
            <a:ea typeface="微软雅黑" panose="020B0503020204020204" pitchFamily="34" charset="-122"/>
            <a:cs typeface="+mn-cs"/>
          </a:endParaRPr>
        </a:p>
      </dsp:txBody>
      <dsp:txXfrm>
        <a:off x="629554" y="1053233"/>
        <a:ext cx="2231229" cy="863300"/>
      </dsp:txXfrm>
    </dsp:sp>
    <dsp:sp modelId="{83A93EB0-8049-4C41-936F-54D4A4428487}">
      <dsp:nvSpPr>
        <dsp:cNvPr id="0" name=""/>
        <dsp:cNvSpPr/>
      </dsp:nvSpPr>
      <dsp:spPr>
        <a:xfrm rot="5400000">
          <a:off x="5627326" y="-613096"/>
          <a:ext cx="765365" cy="6205045"/>
        </a:xfrm>
        <a:prstGeom prst="round2SameRect">
          <a:avLst/>
        </a:prstGeom>
        <a:solidFill>
          <a:schemeClr val="accent2">
            <a:tint val="40000"/>
            <a:alpha val="90000"/>
            <a:hueOff val="135744"/>
            <a:satOff val="-7287"/>
            <a:lumOff val="-3363"/>
            <a:alphaOff val="0"/>
          </a:schemeClr>
        </a:solidFill>
        <a:ln w="12700" cap="flat" cmpd="sng" algn="ctr">
          <a:solidFill>
            <a:schemeClr val="accent2">
              <a:tint val="40000"/>
              <a:alpha val="90000"/>
              <a:hueOff val="135744"/>
              <a:satOff val="-7287"/>
              <a:lumOff val="-336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zh-TW" altLang="en-US" sz="2200" kern="1200" dirty="0" smtClean="0">
              <a:solidFill>
                <a:srgbClr val="002060"/>
              </a:solidFill>
              <a:latin typeface="微软雅黑" panose="020B0503020204020204" pitchFamily="34" charset="-122"/>
              <a:ea typeface="微软雅黑" panose="020B0503020204020204" pitchFamily="34" charset="-122"/>
              <a:cs typeface="+mn-cs"/>
            </a:rPr>
            <a:t>學生在課堂上的實作作品、書面報告等</a:t>
          </a:r>
          <a:r>
            <a:rPr lang="zh-TW" altLang="en-US" sz="2200" b="0" i="0" kern="1200" dirty="0" smtClean="0"/>
            <a:t>。</a:t>
          </a:r>
          <a:endParaRPr lang="zh-TW" altLang="en-US" sz="2200" kern="1200" dirty="0">
            <a:solidFill>
              <a:srgbClr val="002060"/>
            </a:solidFill>
            <a:latin typeface="微软雅黑" panose="020B0503020204020204" pitchFamily="34" charset="-122"/>
            <a:ea typeface="微软雅黑" panose="020B0503020204020204" pitchFamily="34" charset="-122"/>
            <a:cs typeface="+mn-cs"/>
          </a:endParaRPr>
        </a:p>
      </dsp:txBody>
      <dsp:txXfrm rot="-5400000">
        <a:off x="2907486" y="2144106"/>
        <a:ext cx="6167683" cy="690641"/>
      </dsp:txXfrm>
    </dsp:sp>
    <dsp:sp modelId="{239190FE-7154-4F52-8457-7A4CF226496F}">
      <dsp:nvSpPr>
        <dsp:cNvPr id="0" name=""/>
        <dsp:cNvSpPr/>
      </dsp:nvSpPr>
      <dsp:spPr>
        <a:xfrm>
          <a:off x="582851" y="2011072"/>
          <a:ext cx="2324635" cy="956706"/>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zh-TW" altLang="en-US" sz="2400" kern="1200" dirty="0" smtClean="0">
              <a:solidFill>
                <a:schemeClr val="bg1"/>
              </a:solidFill>
              <a:latin typeface="微软雅黑" panose="020B0503020204020204" pitchFamily="34" charset="-122"/>
              <a:ea typeface="微软雅黑" panose="020B0503020204020204" pitchFamily="34" charset="-122"/>
              <a:cs typeface="+mn-cs"/>
            </a:rPr>
            <a:t>課程學習成果</a:t>
          </a:r>
          <a:endParaRPr lang="zh-TW" altLang="en-US" sz="2400" kern="1200" dirty="0">
            <a:solidFill>
              <a:schemeClr val="bg1"/>
            </a:solidFill>
            <a:latin typeface="微软雅黑" panose="020B0503020204020204" pitchFamily="34" charset="-122"/>
            <a:ea typeface="微软雅黑" panose="020B0503020204020204" pitchFamily="34" charset="-122"/>
            <a:cs typeface="+mn-cs"/>
          </a:endParaRPr>
        </a:p>
      </dsp:txBody>
      <dsp:txXfrm>
        <a:off x="629554" y="2057775"/>
        <a:ext cx="2231229" cy="863300"/>
      </dsp:txXfrm>
    </dsp:sp>
    <dsp:sp modelId="{777ECEF7-13EB-4754-BFD1-E6834EAC1106}">
      <dsp:nvSpPr>
        <dsp:cNvPr id="0" name=""/>
        <dsp:cNvSpPr/>
      </dsp:nvSpPr>
      <dsp:spPr>
        <a:xfrm rot="5400000">
          <a:off x="5627326" y="391444"/>
          <a:ext cx="765365" cy="6205045"/>
        </a:xfrm>
        <a:prstGeom prst="round2SameRect">
          <a:avLst/>
        </a:prstGeom>
        <a:solidFill>
          <a:schemeClr val="accent2">
            <a:tint val="40000"/>
            <a:alpha val="90000"/>
            <a:hueOff val="203616"/>
            <a:satOff val="-10931"/>
            <a:lumOff val="-5044"/>
            <a:alphaOff val="0"/>
          </a:schemeClr>
        </a:solidFill>
        <a:ln w="12700" cap="flat" cmpd="sng" algn="ctr">
          <a:solidFill>
            <a:schemeClr val="accent2">
              <a:tint val="40000"/>
              <a:alpha val="90000"/>
              <a:hueOff val="203616"/>
              <a:satOff val="-10931"/>
              <a:lumOff val="-504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zh-TW" altLang="en-US" sz="2200" kern="1200" dirty="0" smtClean="0">
              <a:solidFill>
                <a:srgbClr val="002060"/>
              </a:solidFill>
              <a:latin typeface="微软雅黑" panose="020B0503020204020204" pitchFamily="34" charset="-122"/>
              <a:ea typeface="微软雅黑" panose="020B0503020204020204" pitchFamily="34" charset="-122"/>
              <a:cs typeface="+mn-cs"/>
            </a:rPr>
            <a:t>如幹部經歷、競賽成果、檢定證照、志工服務、營隊、研習等，上傳檔案格式不限。</a:t>
          </a:r>
          <a:endParaRPr lang="zh-TW" altLang="en-US" sz="2200" kern="1200" dirty="0">
            <a:solidFill>
              <a:srgbClr val="002060"/>
            </a:solidFill>
            <a:latin typeface="微软雅黑" panose="020B0503020204020204" pitchFamily="34" charset="-122"/>
            <a:ea typeface="微软雅黑" panose="020B0503020204020204" pitchFamily="34" charset="-122"/>
            <a:cs typeface="+mn-cs"/>
          </a:endParaRPr>
        </a:p>
      </dsp:txBody>
      <dsp:txXfrm rot="-5400000">
        <a:off x="2907486" y="3148646"/>
        <a:ext cx="6167683" cy="690641"/>
      </dsp:txXfrm>
    </dsp:sp>
    <dsp:sp modelId="{861FFA69-1587-4C3C-9ED2-91E119D3E465}">
      <dsp:nvSpPr>
        <dsp:cNvPr id="0" name=""/>
        <dsp:cNvSpPr/>
      </dsp:nvSpPr>
      <dsp:spPr>
        <a:xfrm>
          <a:off x="582851" y="3015614"/>
          <a:ext cx="2324635" cy="956706"/>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zh-TW" altLang="en-US" sz="2400" kern="1200" dirty="0" smtClean="0">
              <a:solidFill>
                <a:schemeClr val="bg1"/>
              </a:solidFill>
              <a:latin typeface="微软雅黑" panose="020B0503020204020204" pitchFamily="34" charset="-122"/>
              <a:ea typeface="微软雅黑" panose="020B0503020204020204" pitchFamily="34" charset="-122"/>
              <a:cs typeface="+mn-cs"/>
            </a:rPr>
            <a:t>多元表現</a:t>
          </a:r>
          <a:endParaRPr lang="zh-TW" altLang="en-US" sz="2400" kern="1200" dirty="0">
            <a:solidFill>
              <a:schemeClr val="bg1"/>
            </a:solidFill>
            <a:latin typeface="微软雅黑" panose="020B0503020204020204" pitchFamily="34" charset="-122"/>
            <a:ea typeface="微软雅黑" panose="020B0503020204020204" pitchFamily="34" charset="-122"/>
            <a:cs typeface="+mn-cs"/>
          </a:endParaRPr>
        </a:p>
      </dsp:txBody>
      <dsp:txXfrm>
        <a:off x="629554" y="3062317"/>
        <a:ext cx="2231229" cy="863300"/>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8#1">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ar" val="1"/>
      <dgm:param type="vertAlign" val="mid"/>
      <dgm:param type="horzAlign" val="ctr"/>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srcNode" val="dummy1a"/>
                  <dgm:param type="dstNode" val="dummy1b"/>
                  <dgm:param type="begSty" val="arr"/>
                  <dgm:param type="endSty" val="noArr"/>
                  <dgm:param type="connRout" val="longCurve"/>
                  <dgm:param type="begPts" val="tL"/>
                  <dgm:param type="endPts" val="tR"/>
                </dgm:alg>
              </dgm:if>
              <dgm:else name="Name175">
                <dgm:alg type="conn">
                  <dgm:param type="srcNode" val="dummy1a"/>
                  <dgm:param type="dstNode" val="dummy1b"/>
                  <dgm:param type="begSty" val="noArr"/>
                  <dgm:param type="endSty" val="arr"/>
                  <dgm:param type="connRout" val="longCurve"/>
                  <dgm:param type="begPts" val="tL"/>
                  <dgm:param type="endPts" val="t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srcNode" val="dummy1a"/>
                  <dgm:param type="dstNode" val="dummy1b"/>
                  <dgm:param type="begSty" val="noArr"/>
                  <dgm:param type="endSty" val="arr"/>
                  <dgm:param type="connRout" val="curve"/>
                  <dgm:param type="begPts" val="tL"/>
                  <dgm:param type="endPts" val="tL"/>
                </dgm:alg>
              </dgm:if>
              <dgm:else name="Name180">
                <dgm:alg type="conn">
                  <dgm:param type="srcNode" val="dummy1a"/>
                  <dgm:param type="dstNode" val="dummy1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srcNode" val="dummy2a"/>
              <dgm:param type="dstNode" val="dummy2b"/>
              <dgm:param type="begSty" val="noArr"/>
              <dgm:param type="endSty" val="arr"/>
              <dgm:param type="connRout" val="curve"/>
              <dgm:param type="begPts" val="tL"/>
              <dgm:param type="endPts" val="tL"/>
            </dgm:alg>
          </dgm:if>
          <dgm:else name="Name185">
            <dgm:alg type="conn">
              <dgm:param type="srcNode" val="dummy2a"/>
              <dgm:param type="dstNode" val="dummy2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srcNode" val="dummy3a"/>
              <dgm:param type="dstNode" val="dummy3b"/>
              <dgm:param type="begSty" val="noArr"/>
              <dgm:param type="endSty" val="arr"/>
              <dgm:param type="connRout" val="curve"/>
              <dgm:param type="begPts" val="tL"/>
              <dgm:param type="endPts" val="tL"/>
            </dgm:alg>
          </dgm:if>
          <dgm:else name="Name189">
            <dgm:alg type="conn">
              <dgm:param type="srcNode" val="dummy3a"/>
              <dgm:param type="dstNode" val="dummy3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srcNode" val="dummy4a"/>
              <dgm:param type="dstNode" val="dummy4b"/>
              <dgm:param type="begSty" val="noArr"/>
              <dgm:param type="endSty" val="arr"/>
              <dgm:param type="connRout" val="curve"/>
              <dgm:param type="begPts" val="tL"/>
              <dgm:param type="endPts" val="tL"/>
            </dgm:alg>
          </dgm:if>
          <dgm:else name="Name193">
            <dgm:alg type="conn">
              <dgm:param type="srcNode" val="dummy4a"/>
              <dgm:param type="dstNode" val="dummy4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srcNode" val="dummy5a"/>
              <dgm:param type="dstNode" val="dummy5b"/>
              <dgm:param type="begSty" val="noArr"/>
              <dgm:param type="endSty" val="arr"/>
              <dgm:param type="connRout" val="curve"/>
              <dgm:param type="begPts" val="tL"/>
              <dgm:param type="endPts" val="tL"/>
            </dgm:alg>
          </dgm:if>
          <dgm:else name="Name197">
            <dgm:alg type="conn">
              <dgm:param type="srcNode" val="dummy5a"/>
              <dgm:param type="dstNode" val="dummy5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srcNode" val="dummy6a"/>
              <dgm:param type="dstNode" val="dummy6b"/>
              <dgm:param type="begSty" val="noArr"/>
              <dgm:param type="endSty" val="arr"/>
              <dgm:param type="connRout" val="curve"/>
              <dgm:param type="begPts" val="tL"/>
              <dgm:param type="endPts" val="tL"/>
            </dgm:alg>
          </dgm:if>
          <dgm:else name="Name201">
            <dgm:alg type="conn">
              <dgm:param type="srcNode" val="dummy6a"/>
              <dgm:param type="dstNode" val="dummy6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srcNode" val="dummy7a"/>
              <dgm:param type="dstNode" val="dummy7b"/>
              <dgm:param type="begSty" val="noArr"/>
              <dgm:param type="endSty" val="arr"/>
              <dgm:param type="connRout" val="curve"/>
              <dgm:param type="begPts" val="tL"/>
              <dgm:param type="endPts" val="tL"/>
            </dgm:alg>
          </dgm:if>
          <dgm:else name="Name205">
            <dgm:alg type="conn">
              <dgm:param type="srcNode" val="dummy7a"/>
              <dgm:param type="dstNode" val="dummy7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2EF116-D5FC-4F8F-998E-A9C129060160}" type="datetimeFigureOut">
              <a:rPr lang="zh-CN" altLang="en-US" smtClean="0"/>
              <a:t>2020/7/1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036A38-BF95-49C5-9361-C815CDA747B5}" type="slidenum">
              <a:rPr lang="zh-CN" altLang="en-US" smtClean="0"/>
              <a:t>‹#›</a:t>
            </a:fld>
            <a:endParaRPr lang="zh-CN" altLang="en-US"/>
          </a:p>
        </p:txBody>
      </p:sp>
    </p:spTree>
    <p:extLst>
      <p:ext uri="{BB962C8B-B14F-4D97-AF65-F5344CB8AC3E}">
        <p14:creationId xmlns:p14="http://schemas.microsoft.com/office/powerpoint/2010/main" val="86560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2</a:t>
            </a:fld>
            <a:endParaRPr lang="zh-CN" altLang="en-US"/>
          </a:p>
        </p:txBody>
      </p:sp>
    </p:spTree>
    <p:extLst>
      <p:ext uri="{BB962C8B-B14F-4D97-AF65-F5344CB8AC3E}">
        <p14:creationId xmlns:p14="http://schemas.microsoft.com/office/powerpoint/2010/main" val="1026317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02036A38-BF95-49C5-9361-C815CDA747B5}" type="slidenum">
              <a:rPr lang="zh-CN" altLang="en-US" smtClean="0"/>
              <a:t>18</a:t>
            </a:fld>
            <a:endParaRPr lang="zh-CN" altLang="en-US"/>
          </a:p>
        </p:txBody>
      </p:sp>
    </p:spTree>
    <p:extLst>
      <p:ext uri="{BB962C8B-B14F-4D97-AF65-F5344CB8AC3E}">
        <p14:creationId xmlns:p14="http://schemas.microsoft.com/office/powerpoint/2010/main" val="2055357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0C3E2848-00BD-4311-96C1-B3092E21531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C0A82A8D-0FE1-455C-8287-42A41BB5D622}"/>
              </a:ext>
            </a:extLst>
          </p:cNvPr>
          <p:cNvSpPr>
            <a:spLocks noGrp="1"/>
          </p:cNvSpPr>
          <p:nvPr>
            <p:ph type="subTitle" idx="1"/>
          </p:nvPr>
        </p:nvSpPr>
        <p:spPr>
          <a:xfrm>
            <a:off x="1524000" y="3602038"/>
            <a:ext cx="9144000" cy="1655762"/>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zh-CN" altLang="en-US"/>
              <a:t>单击以编辑母版副标题样式</a:t>
            </a:r>
          </a:p>
        </p:txBody>
      </p:sp>
      <p:sp>
        <p:nvSpPr>
          <p:cNvPr id="4" name="日期占位符 3">
            <a:extLst>
              <a:ext uri="{FF2B5EF4-FFF2-40B4-BE49-F238E27FC236}">
                <a16:creationId xmlns="" xmlns:a16="http://schemas.microsoft.com/office/drawing/2014/main" id="{B9515BAF-A0EC-4C27-A30F-2C7410AA1E02}"/>
              </a:ext>
            </a:extLst>
          </p:cNvPr>
          <p:cNvSpPr>
            <a:spLocks noGrp="1"/>
          </p:cNvSpPr>
          <p:nvPr>
            <p:ph type="dt" sz="half" idx="10"/>
          </p:nvPr>
        </p:nvSpPr>
        <p:spPr/>
        <p:txBody>
          <a:bodyPr/>
          <a:lstStyle/>
          <a:p>
            <a:fld id="{1E2CFD92-F94E-425F-87EE-E212C20AFE13}" type="datetime1">
              <a:rPr lang="zh-CN" altLang="en-US" smtClean="0"/>
              <a:t>2020/7/1</a:t>
            </a:fld>
            <a:endParaRPr lang="zh-CN" altLang="en-US"/>
          </a:p>
        </p:txBody>
      </p:sp>
      <p:sp>
        <p:nvSpPr>
          <p:cNvPr id="5" name="页脚占位符 4">
            <a:extLst>
              <a:ext uri="{FF2B5EF4-FFF2-40B4-BE49-F238E27FC236}">
                <a16:creationId xmlns="" xmlns:a16="http://schemas.microsoft.com/office/drawing/2014/main" id="{152B448C-E2B6-4A51-B7B9-530CD213ABA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284C6139-305A-43A2-AD3D-EF33DDB0BBAD}"/>
              </a:ext>
            </a:extLst>
          </p:cNvPr>
          <p:cNvSpPr>
            <a:spLocks noGrp="1"/>
          </p:cNvSpPr>
          <p:nvPr>
            <p:ph type="sldNum" sz="quarter" idx="12"/>
          </p:nvPr>
        </p:nvSpPr>
        <p:spPr/>
        <p:txBody>
          <a:bodyPr/>
          <a:lstStyle/>
          <a:p>
            <a:fld id="{F17E05E7-D406-411A-8D5A-4F315A1D1045}" type="slidenum">
              <a:rPr lang="zh-CN" altLang="en-US" smtClean="0"/>
              <a:t>‹#›</a:t>
            </a:fld>
            <a:endParaRPr lang="zh-CN" altLang="en-US"/>
          </a:p>
        </p:txBody>
      </p:sp>
    </p:spTree>
    <p:extLst>
      <p:ext uri="{BB962C8B-B14F-4D97-AF65-F5344CB8AC3E}">
        <p14:creationId xmlns:p14="http://schemas.microsoft.com/office/powerpoint/2010/main" val="254225548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5F018F-7505-4055-B941-1B5A283ED6A8}" type="datetime1">
              <a:rPr lang="zh-CN" altLang="en-US" smtClean="0"/>
              <a:t>2020/7/1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pPr/>
              <a:t>‹#›</a:t>
            </a:fld>
            <a:endParaRPr lang="zh-CN" altLang="en-US"/>
          </a:p>
        </p:txBody>
      </p:sp>
      <p:sp>
        <p:nvSpPr>
          <p:cNvPr id="6" name="文本框 37"/>
          <p:cNvSpPr txBox="1"/>
          <p:nvPr userDrawn="1"/>
        </p:nvSpPr>
        <p:spPr>
          <a:xfrm>
            <a:off x="788536" y="309619"/>
            <a:ext cx="2448229" cy="420542"/>
          </a:xfrm>
          <a:prstGeom prst="rect">
            <a:avLst/>
          </a:prstGeom>
          <a:noFill/>
        </p:spPr>
        <p:txBody>
          <a:bodyPr wrap="square" lIns="91417" tIns="45709" rIns="91417" bIns="45709" rtlCol="0">
            <a:spAutoFit/>
          </a:bodyPr>
          <a:lstStyle/>
          <a:p>
            <a:pPr lvl="0" algn="dist"/>
            <a:r>
              <a:rPr lang="zh-CN" altLang="zh-CN" sz="2133" b="0" kern="1200" dirty="0">
                <a:solidFill>
                  <a:schemeClr val="accent1"/>
                </a:solidFill>
                <a:latin typeface="微软雅黑" pitchFamily="34" charset="-122"/>
                <a:ea typeface="微软雅黑" pitchFamily="34" charset="-122"/>
                <a:cs typeface="+mn-cs"/>
              </a:rPr>
              <a:t>成功项目展示</a:t>
            </a:r>
          </a:p>
        </p:txBody>
      </p:sp>
      <p:sp>
        <p:nvSpPr>
          <p:cNvPr id="7" name="文本框 38"/>
          <p:cNvSpPr txBox="1"/>
          <p:nvPr userDrawn="1"/>
        </p:nvSpPr>
        <p:spPr>
          <a:xfrm>
            <a:off x="740487" y="741533"/>
            <a:ext cx="2719028" cy="276977"/>
          </a:xfrm>
          <a:prstGeom prst="rect">
            <a:avLst/>
          </a:prstGeom>
          <a:noFill/>
        </p:spPr>
        <p:txBody>
          <a:bodyPr wrap="square" lIns="91417" tIns="45709" rIns="91417" bIns="45709" rtlCol="0">
            <a:spAutoFit/>
          </a:bodyPr>
          <a:lstStyle/>
          <a:p>
            <a:pPr algn="dist" defTabSz="914050"/>
            <a:r>
              <a:rPr lang="en-US" altLang="zh-CN" sz="1200" dirty="0">
                <a:solidFill>
                  <a:schemeClr val="tx1">
                    <a:lumMod val="50000"/>
                    <a:lumOff val="50000"/>
                  </a:schemeClr>
                </a:solidFill>
                <a:cs typeface="+mn-ea"/>
                <a:sym typeface="+mn-lt"/>
              </a:rPr>
              <a:t>ADD RELATED TITLE WORDS</a:t>
            </a:r>
            <a:endParaRPr lang="zh-CN" altLang="en-US" sz="1200" dirty="0">
              <a:solidFill>
                <a:schemeClr val="tx1">
                  <a:lumMod val="50000"/>
                  <a:lumOff val="50000"/>
                </a:schemeClr>
              </a:solidFill>
              <a:cs typeface="+mn-ea"/>
              <a:sym typeface="+mn-lt"/>
            </a:endParaRPr>
          </a:p>
        </p:txBody>
      </p:sp>
      <p:grpSp>
        <p:nvGrpSpPr>
          <p:cNvPr id="9" name="组合 18">
            <a:extLst>
              <a:ext uri="{FF2B5EF4-FFF2-40B4-BE49-F238E27FC236}">
                <a16:creationId xmlns="" xmlns:a16="http://schemas.microsoft.com/office/drawing/2014/main" id="{F3F08ED6-B608-4D6D-916B-26700AF07799}"/>
              </a:ext>
            </a:extLst>
          </p:cNvPr>
          <p:cNvGrpSpPr/>
          <p:nvPr userDrawn="1"/>
        </p:nvGrpSpPr>
        <p:grpSpPr>
          <a:xfrm>
            <a:off x="830" y="368757"/>
            <a:ext cx="803897" cy="449255"/>
            <a:chOff x="0" y="252065"/>
            <a:chExt cx="641111" cy="392113"/>
          </a:xfrm>
        </p:grpSpPr>
        <p:sp>
          <p:nvSpPr>
            <p:cNvPr id="10" name="矩形 59">
              <a:extLst>
                <a:ext uri="{FF2B5EF4-FFF2-40B4-BE49-F238E27FC236}">
                  <a16:creationId xmlns="" xmlns:a16="http://schemas.microsoft.com/office/drawing/2014/main" id="{A85E5F7D-0997-4B04-A522-D6A52C62A5AB}"/>
                </a:ext>
              </a:extLst>
            </p:cNvPr>
            <p:cNvSpPr>
              <a:spLocks noChangeArrowheads="1"/>
            </p:cNvSpPr>
            <p:nvPr/>
          </p:nvSpPr>
          <p:spPr bwMode="auto">
            <a:xfrm>
              <a:off x="0" y="252065"/>
              <a:ext cx="227013" cy="392112"/>
            </a:xfrm>
            <a:prstGeom prst="rect">
              <a:avLst/>
            </a:prstGeom>
            <a:solidFill>
              <a:schemeClr val="accent2">
                <a:lumMod val="75000"/>
              </a:schemeClr>
            </a:solidFill>
            <a:ln>
              <a:noFill/>
            </a:ln>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1218844">
                <a:lnSpc>
                  <a:spcPct val="100000"/>
                </a:lnSpc>
                <a:spcBef>
                  <a:spcPct val="0"/>
                </a:spcBef>
                <a:buNone/>
                <a:defRPr/>
              </a:pPr>
              <a:endParaRPr lang="zh-CN" altLang="en-US" sz="1733" dirty="0">
                <a:solidFill>
                  <a:srgbClr val="FFFFFF"/>
                </a:solidFill>
              </a:endParaRPr>
            </a:p>
          </p:txBody>
        </p:sp>
        <p:sp>
          <p:nvSpPr>
            <p:cNvPr id="11" name="矩形 60">
              <a:extLst>
                <a:ext uri="{FF2B5EF4-FFF2-40B4-BE49-F238E27FC236}">
                  <a16:creationId xmlns="" xmlns:a16="http://schemas.microsoft.com/office/drawing/2014/main" id="{1784E699-A783-499E-AB60-9CF1C1BDA8DA}"/>
                </a:ext>
              </a:extLst>
            </p:cNvPr>
            <p:cNvSpPr>
              <a:spLocks noChangeArrowheads="1"/>
            </p:cNvSpPr>
            <p:nvPr/>
          </p:nvSpPr>
          <p:spPr bwMode="auto">
            <a:xfrm>
              <a:off x="227013" y="252065"/>
              <a:ext cx="114300" cy="392112"/>
            </a:xfrm>
            <a:prstGeom prst="rect">
              <a:avLst/>
            </a:prstGeom>
            <a:solidFill>
              <a:schemeClr val="accent1">
                <a:lumMod val="60000"/>
                <a:lumOff val="40000"/>
              </a:schemeClr>
            </a:solidFill>
            <a:ln>
              <a:noFill/>
            </a:ln>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1218844">
                <a:lnSpc>
                  <a:spcPct val="100000"/>
                </a:lnSpc>
                <a:spcBef>
                  <a:spcPct val="0"/>
                </a:spcBef>
                <a:buNone/>
                <a:defRPr/>
              </a:pPr>
              <a:endParaRPr lang="zh-CN" altLang="en-US" sz="1733" dirty="0">
                <a:solidFill>
                  <a:srgbClr val="FFFFFF"/>
                </a:solidFill>
              </a:endParaRPr>
            </a:p>
          </p:txBody>
        </p:sp>
        <p:sp>
          <p:nvSpPr>
            <p:cNvPr id="12" name="五边形 21">
              <a:extLst>
                <a:ext uri="{FF2B5EF4-FFF2-40B4-BE49-F238E27FC236}">
                  <a16:creationId xmlns="" xmlns:a16="http://schemas.microsoft.com/office/drawing/2014/main" id="{8370D417-BEA1-4876-A03E-34728E279A33}"/>
                </a:ext>
              </a:extLst>
            </p:cNvPr>
            <p:cNvSpPr/>
            <p:nvPr/>
          </p:nvSpPr>
          <p:spPr>
            <a:xfrm>
              <a:off x="338378" y="254692"/>
              <a:ext cx="302733" cy="389486"/>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grpSp>
    </p:spTree>
    <p:extLst>
      <p:ext uri="{BB962C8B-B14F-4D97-AF65-F5344CB8AC3E}">
        <p14:creationId xmlns:p14="http://schemas.microsoft.com/office/powerpoint/2010/main" val="296813521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3596CD1-80F0-4A3A-B835-C90B174A9C1C}" type="datetime1">
              <a:rPr lang="zh-CN" altLang="en-US" smtClean="0"/>
              <a:t>2020/7/1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pPr/>
              <a:t>‹#›</a:t>
            </a:fld>
            <a:endParaRPr lang="zh-CN" altLang="en-US"/>
          </a:p>
        </p:txBody>
      </p:sp>
      <p:sp>
        <p:nvSpPr>
          <p:cNvPr id="6" name="文本框 37"/>
          <p:cNvSpPr txBox="1"/>
          <p:nvPr userDrawn="1"/>
        </p:nvSpPr>
        <p:spPr>
          <a:xfrm>
            <a:off x="763136" y="309619"/>
            <a:ext cx="2448229" cy="420542"/>
          </a:xfrm>
          <a:prstGeom prst="rect">
            <a:avLst/>
          </a:prstGeom>
          <a:noFill/>
        </p:spPr>
        <p:txBody>
          <a:bodyPr wrap="square" lIns="91417" tIns="45709" rIns="91417" bIns="45709" rtlCol="0">
            <a:spAutoFit/>
          </a:bodyPr>
          <a:lstStyle/>
          <a:p>
            <a:pPr algn="dist"/>
            <a:r>
              <a:rPr lang="zh-CN" altLang="zh-CN" sz="2133" b="0" kern="1200" dirty="0">
                <a:solidFill>
                  <a:schemeClr val="accent1"/>
                </a:solidFill>
                <a:latin typeface="微软雅黑" pitchFamily="34" charset="-122"/>
                <a:ea typeface="微软雅黑" pitchFamily="34" charset="-122"/>
                <a:cs typeface="+mn-cs"/>
              </a:rPr>
              <a:t>明年工作计划</a:t>
            </a:r>
          </a:p>
        </p:txBody>
      </p:sp>
      <p:sp>
        <p:nvSpPr>
          <p:cNvPr id="7" name="文本框 38"/>
          <p:cNvSpPr txBox="1"/>
          <p:nvPr userDrawn="1"/>
        </p:nvSpPr>
        <p:spPr>
          <a:xfrm>
            <a:off x="715087" y="741533"/>
            <a:ext cx="2719028" cy="276977"/>
          </a:xfrm>
          <a:prstGeom prst="rect">
            <a:avLst/>
          </a:prstGeom>
          <a:noFill/>
        </p:spPr>
        <p:txBody>
          <a:bodyPr wrap="square" lIns="91417" tIns="45709" rIns="91417" bIns="45709" rtlCol="0">
            <a:spAutoFit/>
          </a:bodyPr>
          <a:lstStyle/>
          <a:p>
            <a:pPr algn="dist" defTabSz="914050"/>
            <a:r>
              <a:rPr lang="en-US" altLang="zh-CN" sz="1200" dirty="0">
                <a:solidFill>
                  <a:schemeClr val="tx1">
                    <a:lumMod val="50000"/>
                    <a:lumOff val="50000"/>
                  </a:schemeClr>
                </a:solidFill>
                <a:cs typeface="+mn-ea"/>
                <a:sym typeface="+mn-lt"/>
              </a:rPr>
              <a:t>ADD RELATED TITLE WORDS</a:t>
            </a:r>
            <a:endParaRPr lang="zh-CN" altLang="en-US" sz="1200" dirty="0">
              <a:solidFill>
                <a:schemeClr val="tx1">
                  <a:lumMod val="50000"/>
                  <a:lumOff val="50000"/>
                </a:schemeClr>
              </a:solidFill>
              <a:cs typeface="+mn-ea"/>
              <a:sym typeface="+mn-lt"/>
            </a:endParaRPr>
          </a:p>
        </p:txBody>
      </p:sp>
      <p:grpSp>
        <p:nvGrpSpPr>
          <p:cNvPr id="9" name="组合 18">
            <a:extLst>
              <a:ext uri="{FF2B5EF4-FFF2-40B4-BE49-F238E27FC236}">
                <a16:creationId xmlns="" xmlns:a16="http://schemas.microsoft.com/office/drawing/2014/main" id="{2F72F9A6-82DA-46F7-8C3A-6661FE90CF18}"/>
              </a:ext>
            </a:extLst>
          </p:cNvPr>
          <p:cNvGrpSpPr/>
          <p:nvPr userDrawn="1"/>
        </p:nvGrpSpPr>
        <p:grpSpPr>
          <a:xfrm>
            <a:off x="830" y="368757"/>
            <a:ext cx="803897" cy="449255"/>
            <a:chOff x="0" y="252065"/>
            <a:chExt cx="641111" cy="392113"/>
          </a:xfrm>
        </p:grpSpPr>
        <p:sp>
          <p:nvSpPr>
            <p:cNvPr id="10" name="矩形 59">
              <a:extLst>
                <a:ext uri="{FF2B5EF4-FFF2-40B4-BE49-F238E27FC236}">
                  <a16:creationId xmlns="" xmlns:a16="http://schemas.microsoft.com/office/drawing/2014/main" id="{4855BFD0-0BA0-4B6B-B6FC-865772C61FB7}"/>
                </a:ext>
              </a:extLst>
            </p:cNvPr>
            <p:cNvSpPr>
              <a:spLocks noChangeArrowheads="1"/>
            </p:cNvSpPr>
            <p:nvPr/>
          </p:nvSpPr>
          <p:spPr bwMode="auto">
            <a:xfrm>
              <a:off x="0" y="252065"/>
              <a:ext cx="227013" cy="392112"/>
            </a:xfrm>
            <a:prstGeom prst="rect">
              <a:avLst/>
            </a:prstGeom>
            <a:solidFill>
              <a:schemeClr val="accent2">
                <a:lumMod val="75000"/>
              </a:schemeClr>
            </a:solidFill>
            <a:ln>
              <a:noFill/>
            </a:ln>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1218844">
                <a:lnSpc>
                  <a:spcPct val="100000"/>
                </a:lnSpc>
                <a:spcBef>
                  <a:spcPct val="0"/>
                </a:spcBef>
                <a:buNone/>
                <a:defRPr/>
              </a:pPr>
              <a:endParaRPr lang="zh-CN" altLang="en-US" sz="1733" dirty="0">
                <a:solidFill>
                  <a:srgbClr val="FFFFFF"/>
                </a:solidFill>
              </a:endParaRPr>
            </a:p>
          </p:txBody>
        </p:sp>
        <p:sp>
          <p:nvSpPr>
            <p:cNvPr id="11" name="矩形 60">
              <a:extLst>
                <a:ext uri="{FF2B5EF4-FFF2-40B4-BE49-F238E27FC236}">
                  <a16:creationId xmlns="" xmlns:a16="http://schemas.microsoft.com/office/drawing/2014/main" id="{220CD87A-E9B8-4B4A-91FC-6C2EA95F55B5}"/>
                </a:ext>
              </a:extLst>
            </p:cNvPr>
            <p:cNvSpPr>
              <a:spLocks noChangeArrowheads="1"/>
            </p:cNvSpPr>
            <p:nvPr/>
          </p:nvSpPr>
          <p:spPr bwMode="auto">
            <a:xfrm>
              <a:off x="227013" y="252065"/>
              <a:ext cx="114300" cy="392112"/>
            </a:xfrm>
            <a:prstGeom prst="rect">
              <a:avLst/>
            </a:prstGeom>
            <a:solidFill>
              <a:schemeClr val="accent1">
                <a:lumMod val="60000"/>
                <a:lumOff val="40000"/>
              </a:schemeClr>
            </a:solidFill>
            <a:ln>
              <a:noFill/>
            </a:ln>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1218844">
                <a:lnSpc>
                  <a:spcPct val="100000"/>
                </a:lnSpc>
                <a:spcBef>
                  <a:spcPct val="0"/>
                </a:spcBef>
                <a:buNone/>
                <a:defRPr/>
              </a:pPr>
              <a:endParaRPr lang="zh-CN" altLang="en-US" sz="1733" dirty="0">
                <a:solidFill>
                  <a:srgbClr val="FFFFFF"/>
                </a:solidFill>
              </a:endParaRPr>
            </a:p>
          </p:txBody>
        </p:sp>
        <p:sp>
          <p:nvSpPr>
            <p:cNvPr id="12" name="五边形 21">
              <a:extLst>
                <a:ext uri="{FF2B5EF4-FFF2-40B4-BE49-F238E27FC236}">
                  <a16:creationId xmlns="" xmlns:a16="http://schemas.microsoft.com/office/drawing/2014/main" id="{5159AB0C-3DC3-400C-99B0-FEE2C0718648}"/>
                </a:ext>
              </a:extLst>
            </p:cNvPr>
            <p:cNvSpPr/>
            <p:nvPr/>
          </p:nvSpPr>
          <p:spPr>
            <a:xfrm>
              <a:off x="338378" y="254692"/>
              <a:ext cx="302733" cy="389486"/>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grpSp>
    </p:spTree>
    <p:extLst>
      <p:ext uri="{BB962C8B-B14F-4D97-AF65-F5344CB8AC3E}">
        <p14:creationId xmlns:p14="http://schemas.microsoft.com/office/powerpoint/2010/main" val="121158207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551C771-808D-4118-A312-7628C40D976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BB7BC555-11AE-464E-8A31-04F533D7DF8B}"/>
              </a:ext>
            </a:extLst>
          </p:cNvPr>
          <p:cNvSpPr>
            <a:spLocks noGrp="1"/>
          </p:cNvSpPr>
          <p:nvPr>
            <p:ph idx="1"/>
          </p:nvPr>
        </p:nvSpPr>
        <p:spPr>
          <a:xfrm>
            <a:off x="5183188" y="98743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 xmlns:a16="http://schemas.microsoft.com/office/drawing/2014/main" id="{90D6258E-2D19-4C23-BC2A-5E7199F5129B}"/>
              </a:ext>
            </a:extLst>
          </p:cNvPr>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7FB93EA9-346D-4046-BACE-6ED78E085F60}"/>
              </a:ext>
            </a:extLst>
          </p:cNvPr>
          <p:cNvSpPr>
            <a:spLocks noGrp="1"/>
          </p:cNvSpPr>
          <p:nvPr>
            <p:ph type="dt" sz="half" idx="10"/>
          </p:nvPr>
        </p:nvSpPr>
        <p:spPr/>
        <p:txBody>
          <a:bodyPr/>
          <a:lstStyle/>
          <a:p>
            <a:fld id="{B0BA2970-9512-4755-BD07-D4F49B4CD5ED}" type="datetime1">
              <a:rPr lang="zh-CN" altLang="en-US" smtClean="0"/>
              <a:t>2020/7/1</a:t>
            </a:fld>
            <a:endParaRPr lang="zh-CN" altLang="en-US"/>
          </a:p>
        </p:txBody>
      </p:sp>
      <p:sp>
        <p:nvSpPr>
          <p:cNvPr id="6" name="页脚占位符 5">
            <a:extLst>
              <a:ext uri="{FF2B5EF4-FFF2-40B4-BE49-F238E27FC236}">
                <a16:creationId xmlns="" xmlns:a16="http://schemas.microsoft.com/office/drawing/2014/main" id="{A3381C47-B006-4C3C-9E9F-6B60D75DEFD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A628CDD1-E797-448B-80FC-1FF7C5D235E3}"/>
              </a:ext>
            </a:extLst>
          </p:cNvPr>
          <p:cNvSpPr>
            <a:spLocks noGrp="1"/>
          </p:cNvSpPr>
          <p:nvPr>
            <p:ph type="sldNum" sz="quarter" idx="12"/>
          </p:nvPr>
        </p:nvSpPr>
        <p:spPr/>
        <p:txBody>
          <a:bodyPr/>
          <a:lstStyle/>
          <a:p>
            <a:fld id="{F17E05E7-D406-411A-8D5A-4F315A1D1045}" type="slidenum">
              <a:rPr lang="zh-CN" altLang="en-US" smtClean="0"/>
              <a:t>‹#›</a:t>
            </a:fld>
            <a:endParaRPr lang="zh-CN" altLang="en-US"/>
          </a:p>
        </p:txBody>
      </p:sp>
    </p:spTree>
    <p:extLst>
      <p:ext uri="{BB962C8B-B14F-4D97-AF65-F5344CB8AC3E}">
        <p14:creationId xmlns:p14="http://schemas.microsoft.com/office/powerpoint/2010/main" val="290960716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5A199FDD-F519-420E-BF95-5CF71868A9F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4EC17B8E-EA2B-413F-B19B-17FD148A5155}"/>
              </a:ext>
            </a:extLst>
          </p:cNvPr>
          <p:cNvSpPr>
            <a:spLocks noGrp="1"/>
          </p:cNvSpPr>
          <p:nvPr>
            <p:ph type="pic" idx="1"/>
          </p:nvPr>
        </p:nvSpPr>
        <p:spPr>
          <a:xfrm>
            <a:off x="5183188" y="987433"/>
            <a:ext cx="6172200"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zh-CN" altLang="en-US"/>
          </a:p>
        </p:txBody>
      </p:sp>
      <p:sp>
        <p:nvSpPr>
          <p:cNvPr id="4" name="文本占位符 3">
            <a:extLst>
              <a:ext uri="{FF2B5EF4-FFF2-40B4-BE49-F238E27FC236}">
                <a16:creationId xmlns="" xmlns:a16="http://schemas.microsoft.com/office/drawing/2014/main" id="{74E57ED9-1C6B-4A38-BE58-3DB588EC7955}"/>
              </a:ext>
            </a:extLst>
          </p:cNvPr>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9349CA0C-AEC6-4B7B-951E-48BC789157DD}"/>
              </a:ext>
            </a:extLst>
          </p:cNvPr>
          <p:cNvSpPr>
            <a:spLocks noGrp="1"/>
          </p:cNvSpPr>
          <p:nvPr>
            <p:ph type="dt" sz="half" idx="10"/>
          </p:nvPr>
        </p:nvSpPr>
        <p:spPr/>
        <p:txBody>
          <a:bodyPr/>
          <a:lstStyle/>
          <a:p>
            <a:fld id="{E671D95F-517F-45FD-9A17-8102840B203F}" type="datetime1">
              <a:rPr lang="zh-CN" altLang="en-US" smtClean="0"/>
              <a:t>2020/7/1</a:t>
            </a:fld>
            <a:endParaRPr lang="zh-CN" altLang="en-US"/>
          </a:p>
        </p:txBody>
      </p:sp>
      <p:sp>
        <p:nvSpPr>
          <p:cNvPr id="6" name="页脚占位符 5">
            <a:extLst>
              <a:ext uri="{FF2B5EF4-FFF2-40B4-BE49-F238E27FC236}">
                <a16:creationId xmlns="" xmlns:a16="http://schemas.microsoft.com/office/drawing/2014/main" id="{EB89AB40-302B-411B-9CD4-3E7202FF39E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D72AC548-318D-4CA4-B2B9-AA28E4E80A5C}"/>
              </a:ext>
            </a:extLst>
          </p:cNvPr>
          <p:cNvSpPr>
            <a:spLocks noGrp="1"/>
          </p:cNvSpPr>
          <p:nvPr>
            <p:ph type="sldNum" sz="quarter" idx="12"/>
          </p:nvPr>
        </p:nvSpPr>
        <p:spPr/>
        <p:txBody>
          <a:bodyPr/>
          <a:lstStyle/>
          <a:p>
            <a:fld id="{F17E05E7-D406-411A-8D5A-4F315A1D1045}" type="slidenum">
              <a:rPr lang="zh-CN" altLang="en-US" smtClean="0"/>
              <a:t>‹#›</a:t>
            </a:fld>
            <a:endParaRPr lang="zh-CN" altLang="en-US"/>
          </a:p>
        </p:txBody>
      </p:sp>
    </p:spTree>
    <p:extLst>
      <p:ext uri="{BB962C8B-B14F-4D97-AF65-F5344CB8AC3E}">
        <p14:creationId xmlns:p14="http://schemas.microsoft.com/office/powerpoint/2010/main" val="56818061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2BBE4C96-9EDC-475F-BA5C-FECEE1C00C01}"/>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B26D2D17-3CFA-4C1D-BB30-872BEB010300}"/>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4BA66DD9-A026-4C47-93A1-645A2D3BBBB8}"/>
              </a:ext>
            </a:extLst>
          </p:cNvPr>
          <p:cNvSpPr>
            <a:spLocks noGrp="1"/>
          </p:cNvSpPr>
          <p:nvPr>
            <p:ph type="dt" sz="half" idx="10"/>
          </p:nvPr>
        </p:nvSpPr>
        <p:spPr/>
        <p:txBody>
          <a:bodyPr/>
          <a:lstStyle/>
          <a:p>
            <a:fld id="{29CEDA0E-A9C3-4E2B-9AB6-B2EDA0AB316E}" type="datetime1">
              <a:rPr lang="zh-CN" altLang="en-US" smtClean="0"/>
              <a:t>2020/7/1</a:t>
            </a:fld>
            <a:endParaRPr lang="zh-CN" altLang="en-US"/>
          </a:p>
        </p:txBody>
      </p:sp>
      <p:sp>
        <p:nvSpPr>
          <p:cNvPr id="5" name="页脚占位符 4">
            <a:extLst>
              <a:ext uri="{FF2B5EF4-FFF2-40B4-BE49-F238E27FC236}">
                <a16:creationId xmlns="" xmlns:a16="http://schemas.microsoft.com/office/drawing/2014/main" id="{2A020438-3058-4CC3-8349-01D8DC8A914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9D7C9D08-61AD-4614-BB2A-7698F3E3DBE7}"/>
              </a:ext>
            </a:extLst>
          </p:cNvPr>
          <p:cNvSpPr>
            <a:spLocks noGrp="1"/>
          </p:cNvSpPr>
          <p:nvPr>
            <p:ph type="sldNum" sz="quarter" idx="12"/>
          </p:nvPr>
        </p:nvSpPr>
        <p:spPr/>
        <p:txBody>
          <a:bodyPr/>
          <a:lstStyle/>
          <a:p>
            <a:fld id="{F17E05E7-D406-411A-8D5A-4F315A1D1045}" type="slidenum">
              <a:rPr lang="zh-CN" altLang="en-US" smtClean="0"/>
              <a:t>‹#›</a:t>
            </a:fld>
            <a:endParaRPr lang="zh-CN" altLang="en-US"/>
          </a:p>
        </p:txBody>
      </p:sp>
    </p:spTree>
    <p:extLst>
      <p:ext uri="{BB962C8B-B14F-4D97-AF65-F5344CB8AC3E}">
        <p14:creationId xmlns:p14="http://schemas.microsoft.com/office/powerpoint/2010/main" val="173884699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6FD15D37-5975-48D8-BB7F-D2BFD83423C7}"/>
              </a:ext>
            </a:extLst>
          </p:cNvPr>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CE63B7C9-A140-4BB6-BFB7-19C4DEBE8C2A}"/>
              </a:ext>
            </a:extLst>
          </p:cNvPr>
          <p:cNvSpPr>
            <a:spLocks noGrp="1"/>
          </p:cNvSpPr>
          <p:nvPr>
            <p:ph type="body" orient="vert" idx="1"/>
          </p:nvPr>
        </p:nvSpPr>
        <p:spPr>
          <a:xfrm>
            <a:off x="838203"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1D8C76E3-2E49-421D-B3FB-C694757CEEC1}"/>
              </a:ext>
            </a:extLst>
          </p:cNvPr>
          <p:cNvSpPr>
            <a:spLocks noGrp="1"/>
          </p:cNvSpPr>
          <p:nvPr>
            <p:ph type="dt" sz="half" idx="10"/>
          </p:nvPr>
        </p:nvSpPr>
        <p:spPr/>
        <p:txBody>
          <a:bodyPr/>
          <a:lstStyle/>
          <a:p>
            <a:fld id="{7CF72950-C86B-424F-A47C-4DE358EF85EE}" type="datetime1">
              <a:rPr lang="zh-CN" altLang="en-US" smtClean="0"/>
              <a:t>2020/7/1</a:t>
            </a:fld>
            <a:endParaRPr lang="zh-CN" altLang="en-US"/>
          </a:p>
        </p:txBody>
      </p:sp>
      <p:sp>
        <p:nvSpPr>
          <p:cNvPr id="5" name="页脚占位符 4">
            <a:extLst>
              <a:ext uri="{FF2B5EF4-FFF2-40B4-BE49-F238E27FC236}">
                <a16:creationId xmlns="" xmlns:a16="http://schemas.microsoft.com/office/drawing/2014/main" id="{0A9DCB85-5328-4FF2-8954-D4FB3ACDD24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87DE031E-4BC0-4C86-AA4B-DFFBD06357F3}"/>
              </a:ext>
            </a:extLst>
          </p:cNvPr>
          <p:cNvSpPr>
            <a:spLocks noGrp="1"/>
          </p:cNvSpPr>
          <p:nvPr>
            <p:ph type="sldNum" sz="quarter" idx="12"/>
          </p:nvPr>
        </p:nvSpPr>
        <p:spPr/>
        <p:txBody>
          <a:bodyPr/>
          <a:lstStyle/>
          <a:p>
            <a:fld id="{F17E05E7-D406-411A-8D5A-4F315A1D1045}" type="slidenum">
              <a:rPr lang="zh-CN" altLang="en-US" smtClean="0"/>
              <a:t>‹#›</a:t>
            </a:fld>
            <a:endParaRPr lang="zh-CN" altLang="en-US"/>
          </a:p>
        </p:txBody>
      </p:sp>
    </p:spTree>
    <p:extLst>
      <p:ext uri="{BB962C8B-B14F-4D97-AF65-F5344CB8AC3E}">
        <p14:creationId xmlns:p14="http://schemas.microsoft.com/office/powerpoint/2010/main" val="180516864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grpSp>
        <p:nvGrpSpPr>
          <p:cNvPr id="6" name="组合 5"/>
          <p:cNvGrpSpPr/>
          <p:nvPr userDrawn="1"/>
        </p:nvGrpSpPr>
        <p:grpSpPr>
          <a:xfrm>
            <a:off x="800436" y="548688"/>
            <a:ext cx="10591128" cy="45719"/>
            <a:chOff x="800436" y="548680"/>
            <a:chExt cx="10591128" cy="45719"/>
          </a:xfrm>
        </p:grpSpPr>
        <p:sp>
          <p:nvSpPr>
            <p:cNvPr id="3" name="任意多边形 2"/>
            <p:cNvSpPr/>
            <p:nvPr/>
          </p:nvSpPr>
          <p:spPr>
            <a:xfrm>
              <a:off x="800436" y="548680"/>
              <a:ext cx="2631268" cy="45719"/>
            </a:xfrm>
            <a:custGeom>
              <a:avLst/>
              <a:gdLst>
                <a:gd name="connsiteX0" fmla="*/ 0 w 6158753"/>
                <a:gd name="connsiteY0" fmla="*/ 0 h 53789"/>
                <a:gd name="connsiteX1" fmla="*/ 107576 w 6158753"/>
                <a:gd name="connsiteY1" fmla="*/ 0 h 53789"/>
                <a:gd name="connsiteX2" fmla="*/ 1425388 w 6158753"/>
                <a:gd name="connsiteY2" fmla="*/ 8965 h 53789"/>
                <a:gd name="connsiteX3" fmla="*/ 1532964 w 6158753"/>
                <a:gd name="connsiteY3" fmla="*/ 17930 h 53789"/>
                <a:gd name="connsiteX4" fmla="*/ 1828800 w 6158753"/>
                <a:gd name="connsiteY4" fmla="*/ 35859 h 53789"/>
                <a:gd name="connsiteX5" fmla="*/ 2725270 w 6158753"/>
                <a:gd name="connsiteY5" fmla="*/ 26895 h 53789"/>
                <a:gd name="connsiteX6" fmla="*/ 2886635 w 6158753"/>
                <a:gd name="connsiteY6" fmla="*/ 17930 h 53789"/>
                <a:gd name="connsiteX7" fmla="*/ 5217459 w 6158753"/>
                <a:gd name="connsiteY7" fmla="*/ 26895 h 53789"/>
                <a:gd name="connsiteX8" fmla="*/ 5262282 w 6158753"/>
                <a:gd name="connsiteY8" fmla="*/ 35859 h 53789"/>
                <a:gd name="connsiteX9" fmla="*/ 5791200 w 6158753"/>
                <a:gd name="connsiteY9" fmla="*/ 53789 h 53789"/>
                <a:gd name="connsiteX10" fmla="*/ 6113929 w 6158753"/>
                <a:gd name="connsiteY10" fmla="*/ 44824 h 53789"/>
                <a:gd name="connsiteX11" fmla="*/ 6140823 w 6158753"/>
                <a:gd name="connsiteY11" fmla="*/ 35859 h 53789"/>
                <a:gd name="connsiteX12" fmla="*/ 6158753 w 6158753"/>
                <a:gd name="connsiteY12" fmla="*/ 17930 h 5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58753" h="53789">
                  <a:moveTo>
                    <a:pt x="0" y="0"/>
                  </a:moveTo>
                  <a:cubicBezTo>
                    <a:pt x="105634" y="21128"/>
                    <a:pt x="-25858" y="0"/>
                    <a:pt x="107576" y="0"/>
                  </a:cubicBezTo>
                  <a:lnTo>
                    <a:pt x="1425388" y="8965"/>
                  </a:lnTo>
                  <a:lnTo>
                    <a:pt x="1532964" y="17930"/>
                  </a:lnTo>
                  <a:lnTo>
                    <a:pt x="1828800" y="35859"/>
                  </a:lnTo>
                  <a:lnTo>
                    <a:pt x="2725270" y="26895"/>
                  </a:lnTo>
                  <a:cubicBezTo>
                    <a:pt x="2779134" y="25982"/>
                    <a:pt x="2832764" y="17930"/>
                    <a:pt x="2886635" y="17930"/>
                  </a:cubicBezTo>
                  <a:lnTo>
                    <a:pt x="5217459" y="26895"/>
                  </a:lnTo>
                  <a:cubicBezTo>
                    <a:pt x="5232400" y="29883"/>
                    <a:pt x="5247062" y="35146"/>
                    <a:pt x="5262282" y="35859"/>
                  </a:cubicBezTo>
                  <a:cubicBezTo>
                    <a:pt x="5438496" y="44119"/>
                    <a:pt x="5791200" y="53789"/>
                    <a:pt x="5791200" y="53789"/>
                  </a:cubicBezTo>
                  <a:cubicBezTo>
                    <a:pt x="5898776" y="50801"/>
                    <a:pt x="6006452" y="50336"/>
                    <a:pt x="6113929" y="44824"/>
                  </a:cubicBezTo>
                  <a:cubicBezTo>
                    <a:pt x="6123366" y="44340"/>
                    <a:pt x="6132720" y="40721"/>
                    <a:pt x="6140823" y="35859"/>
                  </a:cubicBezTo>
                  <a:cubicBezTo>
                    <a:pt x="6148071" y="31511"/>
                    <a:pt x="6158753" y="17930"/>
                    <a:pt x="6158753" y="17930"/>
                  </a:cubicBezTo>
                </a:path>
              </a:pathLst>
            </a:cu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 name="任意多边形 4"/>
            <p:cNvSpPr/>
            <p:nvPr userDrawn="1"/>
          </p:nvSpPr>
          <p:spPr>
            <a:xfrm>
              <a:off x="8760296" y="548680"/>
              <a:ext cx="2631268" cy="45719"/>
            </a:xfrm>
            <a:custGeom>
              <a:avLst/>
              <a:gdLst>
                <a:gd name="connsiteX0" fmla="*/ 0 w 6158753"/>
                <a:gd name="connsiteY0" fmla="*/ 0 h 53789"/>
                <a:gd name="connsiteX1" fmla="*/ 107576 w 6158753"/>
                <a:gd name="connsiteY1" fmla="*/ 0 h 53789"/>
                <a:gd name="connsiteX2" fmla="*/ 1425388 w 6158753"/>
                <a:gd name="connsiteY2" fmla="*/ 8965 h 53789"/>
                <a:gd name="connsiteX3" fmla="*/ 1532964 w 6158753"/>
                <a:gd name="connsiteY3" fmla="*/ 17930 h 53789"/>
                <a:gd name="connsiteX4" fmla="*/ 1828800 w 6158753"/>
                <a:gd name="connsiteY4" fmla="*/ 35859 h 53789"/>
                <a:gd name="connsiteX5" fmla="*/ 2725270 w 6158753"/>
                <a:gd name="connsiteY5" fmla="*/ 26895 h 53789"/>
                <a:gd name="connsiteX6" fmla="*/ 2886635 w 6158753"/>
                <a:gd name="connsiteY6" fmla="*/ 17930 h 53789"/>
                <a:gd name="connsiteX7" fmla="*/ 5217459 w 6158753"/>
                <a:gd name="connsiteY7" fmla="*/ 26895 h 53789"/>
                <a:gd name="connsiteX8" fmla="*/ 5262282 w 6158753"/>
                <a:gd name="connsiteY8" fmla="*/ 35859 h 53789"/>
                <a:gd name="connsiteX9" fmla="*/ 5791200 w 6158753"/>
                <a:gd name="connsiteY9" fmla="*/ 53789 h 53789"/>
                <a:gd name="connsiteX10" fmla="*/ 6113929 w 6158753"/>
                <a:gd name="connsiteY10" fmla="*/ 44824 h 53789"/>
                <a:gd name="connsiteX11" fmla="*/ 6140823 w 6158753"/>
                <a:gd name="connsiteY11" fmla="*/ 35859 h 53789"/>
                <a:gd name="connsiteX12" fmla="*/ 6158753 w 6158753"/>
                <a:gd name="connsiteY12" fmla="*/ 17930 h 5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58753" h="53789">
                  <a:moveTo>
                    <a:pt x="0" y="0"/>
                  </a:moveTo>
                  <a:cubicBezTo>
                    <a:pt x="105634" y="21128"/>
                    <a:pt x="-25858" y="0"/>
                    <a:pt x="107576" y="0"/>
                  </a:cubicBezTo>
                  <a:lnTo>
                    <a:pt x="1425388" y="8965"/>
                  </a:lnTo>
                  <a:lnTo>
                    <a:pt x="1532964" y="17930"/>
                  </a:lnTo>
                  <a:lnTo>
                    <a:pt x="1828800" y="35859"/>
                  </a:lnTo>
                  <a:lnTo>
                    <a:pt x="2725270" y="26895"/>
                  </a:lnTo>
                  <a:cubicBezTo>
                    <a:pt x="2779134" y="25982"/>
                    <a:pt x="2832764" y="17930"/>
                    <a:pt x="2886635" y="17930"/>
                  </a:cubicBezTo>
                  <a:lnTo>
                    <a:pt x="5217459" y="26895"/>
                  </a:lnTo>
                  <a:cubicBezTo>
                    <a:pt x="5232400" y="29883"/>
                    <a:pt x="5247062" y="35146"/>
                    <a:pt x="5262282" y="35859"/>
                  </a:cubicBezTo>
                  <a:cubicBezTo>
                    <a:pt x="5438496" y="44119"/>
                    <a:pt x="5791200" y="53789"/>
                    <a:pt x="5791200" y="53789"/>
                  </a:cubicBezTo>
                  <a:cubicBezTo>
                    <a:pt x="5898776" y="50801"/>
                    <a:pt x="6006452" y="50336"/>
                    <a:pt x="6113929" y="44824"/>
                  </a:cubicBezTo>
                  <a:cubicBezTo>
                    <a:pt x="6123366" y="44340"/>
                    <a:pt x="6132720" y="40721"/>
                    <a:pt x="6140823" y="35859"/>
                  </a:cubicBezTo>
                  <a:cubicBezTo>
                    <a:pt x="6148071" y="31511"/>
                    <a:pt x="6158753" y="17930"/>
                    <a:pt x="6158753" y="17930"/>
                  </a:cubicBezTo>
                </a:path>
              </a:pathLst>
            </a:cu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Tree>
    <p:extLst>
      <p:ext uri="{BB962C8B-B14F-4D97-AF65-F5344CB8AC3E}">
        <p14:creationId xmlns:p14="http://schemas.microsoft.com/office/powerpoint/2010/main" val="42819304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828633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矩形 1"/>
          <p:cNvSpPr/>
          <p:nvPr userDrawn="1"/>
        </p:nvSpPr>
        <p:spPr>
          <a:xfrm>
            <a:off x="0" y="0"/>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399"/>
          </a:p>
        </p:txBody>
      </p:sp>
      <p:sp>
        <p:nvSpPr>
          <p:cNvPr id="3" name="TextBox 1"/>
          <p:cNvSpPr txBox="1"/>
          <p:nvPr userDrawn="1"/>
        </p:nvSpPr>
        <p:spPr>
          <a:xfrm>
            <a:off x="5154219" y="491618"/>
            <a:ext cx="1723516" cy="399967"/>
          </a:xfrm>
          <a:prstGeom prst="rect">
            <a:avLst/>
          </a:prstGeom>
          <a:noFill/>
        </p:spPr>
        <p:txBody>
          <a:bodyPr wrap="none" lIns="91424" tIns="45713" rIns="91424" bIns="45713" rtlCol="0">
            <a:spAutoFit/>
          </a:bodyPr>
          <a:lstStyle/>
          <a:p>
            <a:pPr lvl="0" algn="ctr"/>
            <a:r>
              <a:rPr lang="zh-CN" altLang="en-US" sz="1999"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1999"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Box 2"/>
          <p:cNvSpPr txBox="1"/>
          <p:nvPr userDrawn="1"/>
        </p:nvSpPr>
        <p:spPr>
          <a:xfrm>
            <a:off x="4366332" y="947403"/>
            <a:ext cx="3416309" cy="461651"/>
          </a:xfrm>
          <a:prstGeom prst="rect">
            <a:avLst/>
          </a:prstGeom>
          <a:noFill/>
        </p:spPr>
        <p:txBody>
          <a:bodyPr wrap="square" lIns="91424" tIns="45713" rIns="91424" bIns="45713" rtlCol="0">
            <a:spAutoFit/>
          </a:bodyPr>
          <a:lstStyle/>
          <a:p>
            <a:pPr algn="ctr"/>
            <a:r>
              <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12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Tree>
    <p:extLst>
      <p:ext uri="{BB962C8B-B14F-4D97-AF65-F5344CB8AC3E}">
        <p14:creationId xmlns:p14="http://schemas.microsoft.com/office/powerpoint/2010/main" val="146050927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371642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FE279BB-B37F-45C6-BF9F-FD95E8F1E22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CF4CCBD5-447E-495E-940C-03283547E0C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65508D13-98DA-49C4-B084-F5CB11230200}"/>
              </a:ext>
            </a:extLst>
          </p:cNvPr>
          <p:cNvSpPr>
            <a:spLocks noGrp="1"/>
          </p:cNvSpPr>
          <p:nvPr>
            <p:ph type="dt" sz="half" idx="10"/>
          </p:nvPr>
        </p:nvSpPr>
        <p:spPr/>
        <p:txBody>
          <a:bodyPr/>
          <a:lstStyle/>
          <a:p>
            <a:fld id="{C3D77E04-72FA-41B3-A6DC-3D60E9BAC120}" type="datetime1">
              <a:rPr lang="zh-CN" altLang="en-US" smtClean="0"/>
              <a:t>2020/7/1</a:t>
            </a:fld>
            <a:endParaRPr lang="zh-CN" altLang="en-US"/>
          </a:p>
        </p:txBody>
      </p:sp>
      <p:sp>
        <p:nvSpPr>
          <p:cNvPr id="5" name="页脚占位符 4">
            <a:extLst>
              <a:ext uri="{FF2B5EF4-FFF2-40B4-BE49-F238E27FC236}">
                <a16:creationId xmlns="" xmlns:a16="http://schemas.microsoft.com/office/drawing/2014/main" id="{87639037-6864-4D35-8241-907BABC3C87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AEC04A95-207A-4FD4-BFD9-52BCE1662F79}"/>
              </a:ext>
            </a:extLst>
          </p:cNvPr>
          <p:cNvSpPr>
            <a:spLocks noGrp="1"/>
          </p:cNvSpPr>
          <p:nvPr>
            <p:ph type="sldNum" sz="quarter" idx="12"/>
          </p:nvPr>
        </p:nvSpPr>
        <p:spPr/>
        <p:txBody>
          <a:bodyPr/>
          <a:lstStyle/>
          <a:p>
            <a:fld id="{F17E05E7-D406-411A-8D5A-4F315A1D1045}" type="slidenum">
              <a:rPr lang="zh-CN" altLang="en-US" smtClean="0"/>
              <a:t>‹#›</a:t>
            </a:fld>
            <a:endParaRPr lang="zh-CN" altLang="en-US"/>
          </a:p>
        </p:txBody>
      </p:sp>
    </p:spTree>
    <p:extLst>
      <p:ext uri="{BB962C8B-B14F-4D97-AF65-F5344CB8AC3E}">
        <p14:creationId xmlns:p14="http://schemas.microsoft.com/office/powerpoint/2010/main" val="414447267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31CDDA0-844F-4DA4-8CC0-BD329DE94AEF}"/>
              </a:ext>
            </a:extLst>
          </p:cNvPr>
          <p:cNvSpPr>
            <a:spLocks noGrp="1"/>
          </p:cNvSpPr>
          <p:nvPr>
            <p:ph type="title"/>
          </p:nvPr>
        </p:nvSpPr>
        <p:spPr>
          <a:xfrm>
            <a:off x="831851" y="1709746"/>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4F342225-F153-4AD9-9437-99553D12B81B}"/>
              </a:ext>
            </a:extLst>
          </p:cNvPr>
          <p:cNvSpPr>
            <a:spLocks noGrp="1"/>
          </p:cNvSpPr>
          <p:nvPr>
            <p:ph type="body" idx="1"/>
          </p:nvPr>
        </p:nvSpPr>
        <p:spPr>
          <a:xfrm>
            <a:off x="831851" y="4589471"/>
            <a:ext cx="10515600" cy="1500187"/>
          </a:xfr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 xmlns:a16="http://schemas.microsoft.com/office/drawing/2014/main" id="{636B8606-F3ED-492C-BAC1-F124686767D1}"/>
              </a:ext>
            </a:extLst>
          </p:cNvPr>
          <p:cNvSpPr>
            <a:spLocks noGrp="1"/>
          </p:cNvSpPr>
          <p:nvPr>
            <p:ph type="dt" sz="half" idx="10"/>
          </p:nvPr>
        </p:nvSpPr>
        <p:spPr/>
        <p:txBody>
          <a:bodyPr/>
          <a:lstStyle/>
          <a:p>
            <a:fld id="{22E98912-8C14-4303-9976-4E5124FB1923}" type="datetime1">
              <a:rPr lang="zh-CN" altLang="en-US" smtClean="0"/>
              <a:t>2020/7/1</a:t>
            </a:fld>
            <a:endParaRPr lang="zh-CN" altLang="en-US"/>
          </a:p>
        </p:txBody>
      </p:sp>
      <p:sp>
        <p:nvSpPr>
          <p:cNvPr id="5" name="页脚占位符 4">
            <a:extLst>
              <a:ext uri="{FF2B5EF4-FFF2-40B4-BE49-F238E27FC236}">
                <a16:creationId xmlns="" xmlns:a16="http://schemas.microsoft.com/office/drawing/2014/main" id="{7D551B77-3B49-4AC9-8DBD-C88BF2DE749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8AF32084-A327-4081-9D9A-0ABE9209B96F}"/>
              </a:ext>
            </a:extLst>
          </p:cNvPr>
          <p:cNvSpPr>
            <a:spLocks noGrp="1"/>
          </p:cNvSpPr>
          <p:nvPr>
            <p:ph type="sldNum" sz="quarter" idx="12"/>
          </p:nvPr>
        </p:nvSpPr>
        <p:spPr/>
        <p:txBody>
          <a:bodyPr/>
          <a:lstStyle/>
          <a:p>
            <a:fld id="{F17E05E7-D406-411A-8D5A-4F315A1D1045}" type="slidenum">
              <a:rPr lang="zh-CN" altLang="en-US" smtClean="0"/>
              <a:t>‹#›</a:t>
            </a:fld>
            <a:endParaRPr lang="zh-CN" altLang="en-US"/>
          </a:p>
        </p:txBody>
      </p:sp>
    </p:spTree>
    <p:extLst>
      <p:ext uri="{BB962C8B-B14F-4D97-AF65-F5344CB8AC3E}">
        <p14:creationId xmlns:p14="http://schemas.microsoft.com/office/powerpoint/2010/main" val="9346503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71CE21C-BAFB-4907-B1E2-1D09964B030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244E816C-1341-472E-AF5E-5846F197654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 xmlns:a16="http://schemas.microsoft.com/office/drawing/2014/main" id="{E1DE23B8-3789-4D36-B708-5D089A51FB0E}"/>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 xmlns:a16="http://schemas.microsoft.com/office/drawing/2014/main" id="{2BD9EDDA-2C93-4C1E-8118-651370072142}"/>
              </a:ext>
            </a:extLst>
          </p:cNvPr>
          <p:cNvSpPr>
            <a:spLocks noGrp="1"/>
          </p:cNvSpPr>
          <p:nvPr>
            <p:ph type="dt" sz="half" idx="10"/>
          </p:nvPr>
        </p:nvSpPr>
        <p:spPr/>
        <p:txBody>
          <a:bodyPr/>
          <a:lstStyle/>
          <a:p>
            <a:fld id="{7D07E4B3-32B2-40FB-B08B-5AB8E3878D18}" type="datetime1">
              <a:rPr lang="zh-CN" altLang="en-US" smtClean="0"/>
              <a:t>2020/7/1</a:t>
            </a:fld>
            <a:endParaRPr lang="zh-CN" altLang="en-US"/>
          </a:p>
        </p:txBody>
      </p:sp>
      <p:sp>
        <p:nvSpPr>
          <p:cNvPr id="6" name="页脚占位符 5">
            <a:extLst>
              <a:ext uri="{FF2B5EF4-FFF2-40B4-BE49-F238E27FC236}">
                <a16:creationId xmlns="" xmlns:a16="http://schemas.microsoft.com/office/drawing/2014/main" id="{CF7A0F41-AAD5-4D1B-BAEE-1E5C55BC448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5B4BCC73-ECB4-4A5D-A2D1-E21672C7986C}"/>
              </a:ext>
            </a:extLst>
          </p:cNvPr>
          <p:cNvSpPr>
            <a:spLocks noGrp="1"/>
          </p:cNvSpPr>
          <p:nvPr>
            <p:ph type="sldNum" sz="quarter" idx="12"/>
          </p:nvPr>
        </p:nvSpPr>
        <p:spPr/>
        <p:txBody>
          <a:bodyPr/>
          <a:lstStyle/>
          <a:p>
            <a:fld id="{F17E05E7-D406-411A-8D5A-4F315A1D1045}" type="slidenum">
              <a:rPr lang="zh-CN" altLang="en-US" smtClean="0"/>
              <a:t>‹#›</a:t>
            </a:fld>
            <a:endParaRPr lang="zh-CN" altLang="en-US"/>
          </a:p>
        </p:txBody>
      </p:sp>
    </p:spTree>
    <p:extLst>
      <p:ext uri="{BB962C8B-B14F-4D97-AF65-F5344CB8AC3E}">
        <p14:creationId xmlns:p14="http://schemas.microsoft.com/office/powerpoint/2010/main" val="4766522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3D88A739-D6E5-46A4-9216-537CEA418AE3}"/>
              </a:ext>
            </a:extLst>
          </p:cNvPr>
          <p:cNvSpPr>
            <a:spLocks noGrp="1"/>
          </p:cNvSpPr>
          <p:nvPr>
            <p:ph type="title"/>
          </p:nvPr>
        </p:nvSpPr>
        <p:spPr>
          <a:xfrm>
            <a:off x="839788" y="365129"/>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AB5563BF-9034-43C2-B91B-BFF2A74ED458}"/>
              </a:ext>
            </a:extLst>
          </p:cNvPr>
          <p:cNvSpPr>
            <a:spLocks noGrp="1"/>
          </p:cNvSpPr>
          <p:nvPr>
            <p:ph type="body" idx="1"/>
          </p:nvPr>
        </p:nvSpPr>
        <p:spPr>
          <a:xfrm>
            <a:off x="839789" y="1681163"/>
            <a:ext cx="515778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CN" altLang="en-US"/>
              <a:t>编辑母版文本样式</a:t>
            </a:r>
          </a:p>
        </p:txBody>
      </p:sp>
      <p:sp>
        <p:nvSpPr>
          <p:cNvPr id="4" name="内容占位符 3">
            <a:extLst>
              <a:ext uri="{FF2B5EF4-FFF2-40B4-BE49-F238E27FC236}">
                <a16:creationId xmlns="" xmlns:a16="http://schemas.microsoft.com/office/drawing/2014/main" id="{FFFC8443-80ED-47AD-B7C4-527919C6AA7B}"/>
              </a:ext>
            </a:extLst>
          </p:cNvPr>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 xmlns:a16="http://schemas.microsoft.com/office/drawing/2014/main" id="{BE1D4B28-8E31-48D7-9AC5-563BACE8F910}"/>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CN" altLang="en-US"/>
              <a:t>编辑母版文本样式</a:t>
            </a:r>
          </a:p>
        </p:txBody>
      </p:sp>
      <p:sp>
        <p:nvSpPr>
          <p:cNvPr id="6" name="内容占位符 5">
            <a:extLst>
              <a:ext uri="{FF2B5EF4-FFF2-40B4-BE49-F238E27FC236}">
                <a16:creationId xmlns="" xmlns:a16="http://schemas.microsoft.com/office/drawing/2014/main" id="{8348BC54-0EC2-4A37-BCD5-07F62AA5600D}"/>
              </a:ext>
            </a:extLst>
          </p:cNvPr>
          <p:cNvSpPr>
            <a:spLocks noGrp="1"/>
          </p:cNvSpPr>
          <p:nvPr>
            <p:ph sz="quarter" idx="4"/>
          </p:nvPr>
        </p:nvSpPr>
        <p:spPr>
          <a:xfrm>
            <a:off x="6172203"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 xmlns:a16="http://schemas.microsoft.com/office/drawing/2014/main" id="{D2FCC312-80CC-468F-AFF3-CF2255B1DE5D}"/>
              </a:ext>
            </a:extLst>
          </p:cNvPr>
          <p:cNvSpPr>
            <a:spLocks noGrp="1"/>
          </p:cNvSpPr>
          <p:nvPr>
            <p:ph type="dt" sz="half" idx="10"/>
          </p:nvPr>
        </p:nvSpPr>
        <p:spPr/>
        <p:txBody>
          <a:bodyPr/>
          <a:lstStyle/>
          <a:p>
            <a:fld id="{DFCF1838-644A-4867-9D2E-058621CE1E0C}" type="datetime1">
              <a:rPr lang="zh-CN" altLang="en-US" smtClean="0"/>
              <a:t>2020/7/1</a:t>
            </a:fld>
            <a:endParaRPr lang="zh-CN" altLang="en-US"/>
          </a:p>
        </p:txBody>
      </p:sp>
      <p:sp>
        <p:nvSpPr>
          <p:cNvPr id="8" name="页脚占位符 7">
            <a:extLst>
              <a:ext uri="{FF2B5EF4-FFF2-40B4-BE49-F238E27FC236}">
                <a16:creationId xmlns="" xmlns:a16="http://schemas.microsoft.com/office/drawing/2014/main" id="{E7727C19-A82F-4D65-A91B-C4C883DC291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 xmlns:a16="http://schemas.microsoft.com/office/drawing/2014/main" id="{ED9A70E4-F5F9-4AFA-84FA-049C599979C7}"/>
              </a:ext>
            </a:extLst>
          </p:cNvPr>
          <p:cNvSpPr>
            <a:spLocks noGrp="1"/>
          </p:cNvSpPr>
          <p:nvPr>
            <p:ph type="sldNum" sz="quarter" idx="12"/>
          </p:nvPr>
        </p:nvSpPr>
        <p:spPr/>
        <p:txBody>
          <a:bodyPr/>
          <a:lstStyle/>
          <a:p>
            <a:fld id="{F17E05E7-D406-411A-8D5A-4F315A1D1045}" type="slidenum">
              <a:rPr lang="zh-CN" altLang="en-US" smtClean="0"/>
              <a:t>‹#›</a:t>
            </a:fld>
            <a:endParaRPr lang="zh-CN" altLang="en-US"/>
          </a:p>
        </p:txBody>
      </p:sp>
    </p:spTree>
    <p:extLst>
      <p:ext uri="{BB962C8B-B14F-4D97-AF65-F5344CB8AC3E}">
        <p14:creationId xmlns:p14="http://schemas.microsoft.com/office/powerpoint/2010/main" val="330923394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FFFC112-6732-4C88-8AF8-B40F436D0979}"/>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9EF15897-164E-4E39-91AB-3DBE9FB41F04}"/>
              </a:ext>
            </a:extLst>
          </p:cNvPr>
          <p:cNvSpPr>
            <a:spLocks noGrp="1"/>
          </p:cNvSpPr>
          <p:nvPr>
            <p:ph type="dt" sz="half" idx="10"/>
          </p:nvPr>
        </p:nvSpPr>
        <p:spPr/>
        <p:txBody>
          <a:bodyPr/>
          <a:lstStyle/>
          <a:p>
            <a:fld id="{167936A4-284C-49C1-B7ED-62BFB6EAF483}" type="datetime1">
              <a:rPr lang="zh-CN" altLang="en-US" smtClean="0"/>
              <a:t>2020/7/1</a:t>
            </a:fld>
            <a:endParaRPr lang="zh-CN" altLang="en-US"/>
          </a:p>
        </p:txBody>
      </p:sp>
      <p:sp>
        <p:nvSpPr>
          <p:cNvPr id="4" name="页脚占位符 3">
            <a:extLst>
              <a:ext uri="{FF2B5EF4-FFF2-40B4-BE49-F238E27FC236}">
                <a16:creationId xmlns="" xmlns:a16="http://schemas.microsoft.com/office/drawing/2014/main" id="{6B57BB41-E19E-4111-AE02-163B85472121}"/>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 xmlns:a16="http://schemas.microsoft.com/office/drawing/2014/main" id="{4D2D06A2-E927-430A-9DFC-069C0BAB44E4}"/>
              </a:ext>
            </a:extLst>
          </p:cNvPr>
          <p:cNvSpPr>
            <a:spLocks noGrp="1"/>
          </p:cNvSpPr>
          <p:nvPr>
            <p:ph type="sldNum" sz="quarter" idx="12"/>
          </p:nvPr>
        </p:nvSpPr>
        <p:spPr/>
        <p:txBody>
          <a:bodyPr/>
          <a:lstStyle/>
          <a:p>
            <a:fld id="{F17E05E7-D406-411A-8D5A-4F315A1D1045}" type="slidenum">
              <a:rPr lang="zh-CN" altLang="en-US" smtClean="0"/>
              <a:t>‹#›</a:t>
            </a:fld>
            <a:endParaRPr lang="zh-CN" altLang="en-US"/>
          </a:p>
        </p:txBody>
      </p:sp>
    </p:spTree>
    <p:extLst>
      <p:ext uri="{BB962C8B-B14F-4D97-AF65-F5344CB8AC3E}">
        <p14:creationId xmlns:p14="http://schemas.microsoft.com/office/powerpoint/2010/main" val="36510845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785BE2E2-DCD1-4E34-B15E-655BBBB399B9}"/>
              </a:ext>
            </a:extLst>
          </p:cNvPr>
          <p:cNvSpPr>
            <a:spLocks noGrp="1"/>
          </p:cNvSpPr>
          <p:nvPr>
            <p:ph type="dt" sz="half" idx="10"/>
          </p:nvPr>
        </p:nvSpPr>
        <p:spPr/>
        <p:txBody>
          <a:bodyPr/>
          <a:lstStyle/>
          <a:p>
            <a:fld id="{8458089C-96F5-4DC5-A6DB-C929108CBB70}" type="datetime1">
              <a:rPr lang="zh-CN" altLang="en-US" smtClean="0"/>
              <a:t>2020/7/1</a:t>
            </a:fld>
            <a:endParaRPr lang="zh-CN" altLang="en-US"/>
          </a:p>
        </p:txBody>
      </p:sp>
      <p:sp>
        <p:nvSpPr>
          <p:cNvPr id="3" name="页脚占位符 2">
            <a:extLst>
              <a:ext uri="{FF2B5EF4-FFF2-40B4-BE49-F238E27FC236}">
                <a16:creationId xmlns="" xmlns:a16="http://schemas.microsoft.com/office/drawing/2014/main" id="{F2FA4075-485B-4874-84E9-0716B3598C8F}"/>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a16="http://schemas.microsoft.com/office/drawing/2014/main" id="{0307E8F5-0A53-4F57-90CA-EC84BBF80820}"/>
              </a:ext>
            </a:extLst>
          </p:cNvPr>
          <p:cNvSpPr>
            <a:spLocks noGrp="1"/>
          </p:cNvSpPr>
          <p:nvPr>
            <p:ph type="sldNum" sz="quarter" idx="12"/>
          </p:nvPr>
        </p:nvSpPr>
        <p:spPr/>
        <p:txBody>
          <a:bodyPr/>
          <a:lstStyle/>
          <a:p>
            <a:fld id="{F17E05E7-D406-411A-8D5A-4F315A1D1045}" type="slidenum">
              <a:rPr lang="zh-CN" altLang="en-US" smtClean="0"/>
              <a:t>‹#›</a:t>
            </a:fld>
            <a:endParaRPr lang="zh-CN" altLang="en-US"/>
          </a:p>
        </p:txBody>
      </p:sp>
      <p:sp>
        <p:nvSpPr>
          <p:cNvPr id="5" name="文本框 6">
            <a:extLst>
              <a:ext uri="{FF2B5EF4-FFF2-40B4-BE49-F238E27FC236}">
                <a16:creationId xmlns="" xmlns:a16="http://schemas.microsoft.com/office/drawing/2014/main" id="{610F59EB-7F51-49A2-8D25-BF3C4CC6CEDC}"/>
              </a:ext>
            </a:extLst>
          </p:cNvPr>
          <p:cNvSpPr>
            <a:spLocks noChangeArrowheads="1"/>
          </p:cNvSpPr>
          <p:nvPr userDrawn="1"/>
        </p:nvSpPr>
        <p:spPr bwMode="auto">
          <a:xfrm>
            <a:off x="804721" y="402133"/>
            <a:ext cx="4132459" cy="394854"/>
          </a:xfrm>
          <a:prstGeom prst="rect">
            <a:avLst/>
          </a:prstGeom>
          <a:noFill/>
          <a:ln>
            <a:noFill/>
          </a:ln>
        </p:spPr>
        <p:txBody>
          <a:bodyPr lIns="86364" tIns="43181" rIns="86364" bIns="43181">
            <a:spAutoFit/>
          </a:bodyPr>
          <a:lstStyle/>
          <a:p>
            <a:pPr defTabSz="1218844">
              <a:defRPr/>
            </a:pPr>
            <a:r>
              <a:rPr lang="zh-CN" altLang="en-US" sz="1999" dirty="0">
                <a:solidFill>
                  <a:schemeClr val="bg1">
                    <a:lumMod val="65000"/>
                  </a:schemeClr>
                </a:solidFill>
                <a:latin typeface="微软雅黑" pitchFamily="34" charset="-122"/>
                <a:ea typeface="微软雅黑" pitchFamily="34" charset="-122"/>
                <a:sym typeface="微软雅黑" pitchFamily="34" charset="-122"/>
              </a:rPr>
              <a:t>在此输入您的标题内容</a:t>
            </a:r>
          </a:p>
        </p:txBody>
      </p:sp>
      <p:grpSp>
        <p:nvGrpSpPr>
          <p:cNvPr id="6" name="组合 18">
            <a:extLst>
              <a:ext uri="{FF2B5EF4-FFF2-40B4-BE49-F238E27FC236}">
                <a16:creationId xmlns="" xmlns:a16="http://schemas.microsoft.com/office/drawing/2014/main" id="{AFA5A002-03A6-4DA0-A875-218986DB1E6B}"/>
              </a:ext>
            </a:extLst>
          </p:cNvPr>
          <p:cNvGrpSpPr/>
          <p:nvPr userDrawn="1"/>
        </p:nvGrpSpPr>
        <p:grpSpPr>
          <a:xfrm>
            <a:off x="830" y="368757"/>
            <a:ext cx="803897" cy="449255"/>
            <a:chOff x="0" y="252065"/>
            <a:chExt cx="641111" cy="392113"/>
          </a:xfrm>
        </p:grpSpPr>
        <p:sp>
          <p:nvSpPr>
            <p:cNvPr id="7" name="矩形 59">
              <a:extLst>
                <a:ext uri="{FF2B5EF4-FFF2-40B4-BE49-F238E27FC236}">
                  <a16:creationId xmlns="" xmlns:a16="http://schemas.microsoft.com/office/drawing/2014/main" id="{CE2A0240-3BCF-4B19-B3ED-1D5DB6C96E7A}"/>
                </a:ext>
              </a:extLst>
            </p:cNvPr>
            <p:cNvSpPr>
              <a:spLocks noChangeArrowheads="1"/>
            </p:cNvSpPr>
            <p:nvPr/>
          </p:nvSpPr>
          <p:spPr bwMode="auto">
            <a:xfrm>
              <a:off x="0" y="252065"/>
              <a:ext cx="227013" cy="392112"/>
            </a:xfrm>
            <a:prstGeom prst="rect">
              <a:avLst/>
            </a:prstGeom>
            <a:solidFill>
              <a:schemeClr val="accent2">
                <a:lumMod val="75000"/>
              </a:schemeClr>
            </a:solidFill>
            <a:ln>
              <a:noFill/>
            </a:ln>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1218844">
                <a:lnSpc>
                  <a:spcPct val="100000"/>
                </a:lnSpc>
                <a:spcBef>
                  <a:spcPct val="0"/>
                </a:spcBef>
                <a:buNone/>
                <a:defRPr/>
              </a:pPr>
              <a:endParaRPr lang="zh-CN" altLang="en-US" sz="1733" dirty="0">
                <a:solidFill>
                  <a:srgbClr val="FFFFFF"/>
                </a:solidFill>
              </a:endParaRPr>
            </a:p>
          </p:txBody>
        </p:sp>
        <p:sp>
          <p:nvSpPr>
            <p:cNvPr id="8" name="矩形 60">
              <a:extLst>
                <a:ext uri="{FF2B5EF4-FFF2-40B4-BE49-F238E27FC236}">
                  <a16:creationId xmlns="" xmlns:a16="http://schemas.microsoft.com/office/drawing/2014/main" id="{C2A2B577-4BB8-46D1-A9A2-B53B9DFF95D8}"/>
                </a:ext>
              </a:extLst>
            </p:cNvPr>
            <p:cNvSpPr>
              <a:spLocks noChangeArrowheads="1"/>
            </p:cNvSpPr>
            <p:nvPr/>
          </p:nvSpPr>
          <p:spPr bwMode="auto">
            <a:xfrm>
              <a:off x="227013" y="252065"/>
              <a:ext cx="114300" cy="392112"/>
            </a:xfrm>
            <a:prstGeom prst="rect">
              <a:avLst/>
            </a:prstGeom>
            <a:solidFill>
              <a:schemeClr val="accent1">
                <a:lumMod val="60000"/>
                <a:lumOff val="40000"/>
              </a:schemeClr>
            </a:solidFill>
            <a:ln>
              <a:noFill/>
            </a:ln>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1218844">
                <a:lnSpc>
                  <a:spcPct val="100000"/>
                </a:lnSpc>
                <a:spcBef>
                  <a:spcPct val="0"/>
                </a:spcBef>
                <a:buNone/>
                <a:defRPr/>
              </a:pPr>
              <a:endParaRPr lang="zh-CN" altLang="en-US" sz="1733" dirty="0">
                <a:solidFill>
                  <a:srgbClr val="FFFFFF"/>
                </a:solidFill>
              </a:endParaRPr>
            </a:p>
          </p:txBody>
        </p:sp>
        <p:sp>
          <p:nvSpPr>
            <p:cNvPr id="9" name="五边形 21">
              <a:extLst>
                <a:ext uri="{FF2B5EF4-FFF2-40B4-BE49-F238E27FC236}">
                  <a16:creationId xmlns="" xmlns:a16="http://schemas.microsoft.com/office/drawing/2014/main" id="{E49609E1-8DBE-421D-878C-E145E26EFE61}"/>
                </a:ext>
              </a:extLst>
            </p:cNvPr>
            <p:cNvSpPr/>
            <p:nvPr/>
          </p:nvSpPr>
          <p:spPr>
            <a:xfrm>
              <a:off x="338378" y="254692"/>
              <a:ext cx="302733" cy="389486"/>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grpSp>
    </p:spTree>
    <p:extLst>
      <p:ext uri="{BB962C8B-B14F-4D97-AF65-F5344CB8AC3E}">
        <p14:creationId xmlns:p14="http://schemas.microsoft.com/office/powerpoint/2010/main" val="68987502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B63A7F9-FF8D-4D03-AA5F-B17DB5605418}" type="datetime1">
              <a:rPr lang="zh-CN" altLang="en-US" smtClean="0"/>
              <a:t>2020/7/1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pPr/>
              <a:t>‹#›</a:t>
            </a:fld>
            <a:endParaRPr lang="zh-CN" altLang="en-US"/>
          </a:p>
        </p:txBody>
      </p:sp>
      <p:sp>
        <p:nvSpPr>
          <p:cNvPr id="6" name="文本框 37"/>
          <p:cNvSpPr txBox="1"/>
          <p:nvPr userDrawn="1"/>
        </p:nvSpPr>
        <p:spPr>
          <a:xfrm>
            <a:off x="750436" y="309619"/>
            <a:ext cx="2448229" cy="420542"/>
          </a:xfrm>
          <a:prstGeom prst="rect">
            <a:avLst/>
          </a:prstGeom>
          <a:noFill/>
        </p:spPr>
        <p:txBody>
          <a:bodyPr wrap="square" lIns="91417" tIns="45709" rIns="91417" bIns="45709" rtlCol="0">
            <a:spAutoFit/>
          </a:bodyPr>
          <a:lstStyle/>
          <a:p>
            <a:pPr lvl="0" algn="dist"/>
            <a:r>
              <a:rPr lang="zh-CN" altLang="zh-CN" sz="2133" dirty="0">
                <a:solidFill>
                  <a:schemeClr val="accent1"/>
                </a:solidFill>
                <a:latin typeface="微软雅黑" pitchFamily="34" charset="-122"/>
                <a:ea typeface="微软雅黑" pitchFamily="34" charset="-122"/>
              </a:rPr>
              <a:t>年度工作概述</a:t>
            </a:r>
          </a:p>
        </p:txBody>
      </p:sp>
      <p:sp>
        <p:nvSpPr>
          <p:cNvPr id="7" name="文本框 38"/>
          <p:cNvSpPr txBox="1"/>
          <p:nvPr userDrawn="1"/>
        </p:nvSpPr>
        <p:spPr>
          <a:xfrm>
            <a:off x="702387" y="741533"/>
            <a:ext cx="2719028" cy="276977"/>
          </a:xfrm>
          <a:prstGeom prst="rect">
            <a:avLst/>
          </a:prstGeom>
          <a:noFill/>
        </p:spPr>
        <p:txBody>
          <a:bodyPr wrap="square" lIns="91417" tIns="45709" rIns="91417" bIns="45709" rtlCol="0">
            <a:spAutoFit/>
          </a:bodyPr>
          <a:lstStyle/>
          <a:p>
            <a:pPr algn="dist" defTabSz="914050"/>
            <a:r>
              <a:rPr lang="en-US" altLang="zh-CN" sz="1200" dirty="0">
                <a:solidFill>
                  <a:schemeClr val="tx1">
                    <a:lumMod val="50000"/>
                    <a:lumOff val="50000"/>
                  </a:schemeClr>
                </a:solidFill>
                <a:cs typeface="+mn-ea"/>
                <a:sym typeface="+mn-lt"/>
              </a:rPr>
              <a:t>ADD RELATED TITLE WORDS</a:t>
            </a:r>
            <a:endParaRPr lang="zh-CN" altLang="en-US" sz="1200" dirty="0">
              <a:solidFill>
                <a:schemeClr val="tx1">
                  <a:lumMod val="50000"/>
                  <a:lumOff val="50000"/>
                </a:schemeClr>
              </a:solidFill>
              <a:cs typeface="+mn-ea"/>
              <a:sym typeface="+mn-lt"/>
            </a:endParaRPr>
          </a:p>
        </p:txBody>
      </p:sp>
      <p:grpSp>
        <p:nvGrpSpPr>
          <p:cNvPr id="9" name="组合 18">
            <a:extLst>
              <a:ext uri="{FF2B5EF4-FFF2-40B4-BE49-F238E27FC236}">
                <a16:creationId xmlns="" xmlns:a16="http://schemas.microsoft.com/office/drawing/2014/main" id="{F2026541-2261-4EAD-9947-26E396D60E66}"/>
              </a:ext>
            </a:extLst>
          </p:cNvPr>
          <p:cNvGrpSpPr/>
          <p:nvPr userDrawn="1"/>
        </p:nvGrpSpPr>
        <p:grpSpPr>
          <a:xfrm>
            <a:off x="830" y="368757"/>
            <a:ext cx="803897" cy="449255"/>
            <a:chOff x="0" y="252065"/>
            <a:chExt cx="641111" cy="392113"/>
          </a:xfrm>
        </p:grpSpPr>
        <p:sp>
          <p:nvSpPr>
            <p:cNvPr id="10" name="矩形 59">
              <a:extLst>
                <a:ext uri="{FF2B5EF4-FFF2-40B4-BE49-F238E27FC236}">
                  <a16:creationId xmlns="" xmlns:a16="http://schemas.microsoft.com/office/drawing/2014/main" id="{E7580A7B-E699-489D-A3F1-07F6AD33B0B6}"/>
                </a:ext>
              </a:extLst>
            </p:cNvPr>
            <p:cNvSpPr>
              <a:spLocks noChangeArrowheads="1"/>
            </p:cNvSpPr>
            <p:nvPr/>
          </p:nvSpPr>
          <p:spPr bwMode="auto">
            <a:xfrm>
              <a:off x="0" y="252065"/>
              <a:ext cx="227013" cy="392112"/>
            </a:xfrm>
            <a:prstGeom prst="rect">
              <a:avLst/>
            </a:prstGeom>
            <a:solidFill>
              <a:schemeClr val="accent2">
                <a:lumMod val="75000"/>
              </a:schemeClr>
            </a:solidFill>
            <a:ln>
              <a:noFill/>
            </a:ln>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1218844">
                <a:lnSpc>
                  <a:spcPct val="100000"/>
                </a:lnSpc>
                <a:spcBef>
                  <a:spcPct val="0"/>
                </a:spcBef>
                <a:buNone/>
                <a:defRPr/>
              </a:pPr>
              <a:endParaRPr lang="zh-CN" altLang="en-US" sz="1733" dirty="0">
                <a:solidFill>
                  <a:srgbClr val="FFFFFF"/>
                </a:solidFill>
              </a:endParaRPr>
            </a:p>
          </p:txBody>
        </p:sp>
        <p:sp>
          <p:nvSpPr>
            <p:cNvPr id="11" name="矩形 60">
              <a:extLst>
                <a:ext uri="{FF2B5EF4-FFF2-40B4-BE49-F238E27FC236}">
                  <a16:creationId xmlns="" xmlns:a16="http://schemas.microsoft.com/office/drawing/2014/main" id="{81073865-4C1E-4D65-B16A-0F7740B1FAED}"/>
                </a:ext>
              </a:extLst>
            </p:cNvPr>
            <p:cNvSpPr>
              <a:spLocks noChangeArrowheads="1"/>
            </p:cNvSpPr>
            <p:nvPr/>
          </p:nvSpPr>
          <p:spPr bwMode="auto">
            <a:xfrm>
              <a:off x="227013" y="252065"/>
              <a:ext cx="114300" cy="392112"/>
            </a:xfrm>
            <a:prstGeom prst="rect">
              <a:avLst/>
            </a:prstGeom>
            <a:solidFill>
              <a:schemeClr val="accent1">
                <a:lumMod val="60000"/>
                <a:lumOff val="40000"/>
              </a:schemeClr>
            </a:solidFill>
            <a:ln>
              <a:noFill/>
            </a:ln>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1218844">
                <a:lnSpc>
                  <a:spcPct val="100000"/>
                </a:lnSpc>
                <a:spcBef>
                  <a:spcPct val="0"/>
                </a:spcBef>
                <a:buNone/>
                <a:defRPr/>
              </a:pPr>
              <a:endParaRPr lang="zh-CN" altLang="en-US" sz="1733" dirty="0">
                <a:solidFill>
                  <a:srgbClr val="FFFFFF"/>
                </a:solidFill>
              </a:endParaRPr>
            </a:p>
          </p:txBody>
        </p:sp>
        <p:sp>
          <p:nvSpPr>
            <p:cNvPr id="12" name="五边形 21">
              <a:extLst>
                <a:ext uri="{FF2B5EF4-FFF2-40B4-BE49-F238E27FC236}">
                  <a16:creationId xmlns="" xmlns:a16="http://schemas.microsoft.com/office/drawing/2014/main" id="{E1B6D713-C4E4-4A5C-AAE1-7C54888C7DFD}"/>
                </a:ext>
              </a:extLst>
            </p:cNvPr>
            <p:cNvSpPr/>
            <p:nvPr/>
          </p:nvSpPr>
          <p:spPr>
            <a:xfrm>
              <a:off x="338378" y="254692"/>
              <a:ext cx="302733" cy="389486"/>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grpSp>
    </p:spTree>
    <p:extLst>
      <p:ext uri="{BB962C8B-B14F-4D97-AF65-F5344CB8AC3E}">
        <p14:creationId xmlns:p14="http://schemas.microsoft.com/office/powerpoint/2010/main" val="351256138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DDEADE1-096B-45CC-9760-F896B81DA406}" type="datetime1">
              <a:rPr lang="zh-CN" altLang="en-US" smtClean="0"/>
              <a:t>2020/7/1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pPr/>
              <a:t>‹#›</a:t>
            </a:fld>
            <a:endParaRPr lang="zh-CN" altLang="en-US"/>
          </a:p>
        </p:txBody>
      </p:sp>
      <p:sp>
        <p:nvSpPr>
          <p:cNvPr id="6" name="文本框 37"/>
          <p:cNvSpPr txBox="1"/>
          <p:nvPr userDrawn="1"/>
        </p:nvSpPr>
        <p:spPr>
          <a:xfrm>
            <a:off x="763136" y="309619"/>
            <a:ext cx="2448229" cy="420542"/>
          </a:xfrm>
          <a:prstGeom prst="rect">
            <a:avLst/>
          </a:prstGeom>
          <a:noFill/>
        </p:spPr>
        <p:txBody>
          <a:bodyPr wrap="square" lIns="91417" tIns="45709" rIns="91417" bIns="45709" rtlCol="0">
            <a:spAutoFit/>
          </a:bodyPr>
          <a:lstStyle/>
          <a:p>
            <a:pPr lvl="0" algn="dist"/>
            <a:r>
              <a:rPr lang="zh-CN" altLang="zh-CN" sz="2133" b="0" kern="1200" dirty="0">
                <a:solidFill>
                  <a:schemeClr val="accent1"/>
                </a:solidFill>
                <a:latin typeface="微软雅黑" pitchFamily="34" charset="-122"/>
                <a:ea typeface="微软雅黑" pitchFamily="34" charset="-122"/>
                <a:cs typeface="+mn-cs"/>
              </a:rPr>
              <a:t>工作完成情况</a:t>
            </a:r>
          </a:p>
        </p:txBody>
      </p:sp>
      <p:sp>
        <p:nvSpPr>
          <p:cNvPr id="7" name="文本框 38"/>
          <p:cNvSpPr txBox="1"/>
          <p:nvPr userDrawn="1"/>
        </p:nvSpPr>
        <p:spPr>
          <a:xfrm>
            <a:off x="715087" y="741533"/>
            <a:ext cx="2719028" cy="276977"/>
          </a:xfrm>
          <a:prstGeom prst="rect">
            <a:avLst/>
          </a:prstGeom>
          <a:noFill/>
        </p:spPr>
        <p:txBody>
          <a:bodyPr wrap="square" lIns="91417" tIns="45709" rIns="91417" bIns="45709" rtlCol="0">
            <a:spAutoFit/>
          </a:bodyPr>
          <a:lstStyle/>
          <a:p>
            <a:pPr algn="dist" defTabSz="914050"/>
            <a:r>
              <a:rPr lang="en-US" altLang="zh-CN" sz="1200" dirty="0">
                <a:solidFill>
                  <a:schemeClr val="tx1">
                    <a:lumMod val="50000"/>
                    <a:lumOff val="50000"/>
                  </a:schemeClr>
                </a:solidFill>
                <a:cs typeface="+mn-ea"/>
                <a:sym typeface="+mn-lt"/>
              </a:rPr>
              <a:t>ADD RELATED TITLE WORDS</a:t>
            </a:r>
            <a:endParaRPr lang="zh-CN" altLang="en-US" sz="1200" dirty="0">
              <a:solidFill>
                <a:schemeClr val="tx1">
                  <a:lumMod val="50000"/>
                  <a:lumOff val="50000"/>
                </a:schemeClr>
              </a:solidFill>
              <a:cs typeface="+mn-ea"/>
              <a:sym typeface="+mn-lt"/>
            </a:endParaRPr>
          </a:p>
        </p:txBody>
      </p:sp>
      <p:grpSp>
        <p:nvGrpSpPr>
          <p:cNvPr id="9" name="组合 18">
            <a:extLst>
              <a:ext uri="{FF2B5EF4-FFF2-40B4-BE49-F238E27FC236}">
                <a16:creationId xmlns="" xmlns:a16="http://schemas.microsoft.com/office/drawing/2014/main" id="{95D1BEB7-D570-4488-B755-FB26CB492919}"/>
              </a:ext>
            </a:extLst>
          </p:cNvPr>
          <p:cNvGrpSpPr/>
          <p:nvPr userDrawn="1"/>
        </p:nvGrpSpPr>
        <p:grpSpPr>
          <a:xfrm>
            <a:off x="830" y="368757"/>
            <a:ext cx="803897" cy="449255"/>
            <a:chOff x="0" y="252065"/>
            <a:chExt cx="641111" cy="392113"/>
          </a:xfrm>
        </p:grpSpPr>
        <p:sp>
          <p:nvSpPr>
            <p:cNvPr id="10" name="矩形 59">
              <a:extLst>
                <a:ext uri="{FF2B5EF4-FFF2-40B4-BE49-F238E27FC236}">
                  <a16:creationId xmlns="" xmlns:a16="http://schemas.microsoft.com/office/drawing/2014/main" id="{C8FF11F1-5565-4DBA-AA3D-C8DCC8B4AC4D}"/>
                </a:ext>
              </a:extLst>
            </p:cNvPr>
            <p:cNvSpPr>
              <a:spLocks noChangeArrowheads="1"/>
            </p:cNvSpPr>
            <p:nvPr/>
          </p:nvSpPr>
          <p:spPr bwMode="auto">
            <a:xfrm>
              <a:off x="0" y="252065"/>
              <a:ext cx="227013" cy="392112"/>
            </a:xfrm>
            <a:prstGeom prst="rect">
              <a:avLst/>
            </a:prstGeom>
            <a:solidFill>
              <a:schemeClr val="accent2">
                <a:lumMod val="75000"/>
              </a:schemeClr>
            </a:solidFill>
            <a:ln>
              <a:noFill/>
            </a:ln>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1218844">
                <a:lnSpc>
                  <a:spcPct val="100000"/>
                </a:lnSpc>
                <a:spcBef>
                  <a:spcPct val="0"/>
                </a:spcBef>
                <a:buNone/>
                <a:defRPr/>
              </a:pPr>
              <a:endParaRPr lang="zh-CN" altLang="en-US" sz="1733" dirty="0">
                <a:solidFill>
                  <a:srgbClr val="FFFFFF"/>
                </a:solidFill>
              </a:endParaRPr>
            </a:p>
          </p:txBody>
        </p:sp>
        <p:sp>
          <p:nvSpPr>
            <p:cNvPr id="11" name="矩形 60">
              <a:extLst>
                <a:ext uri="{FF2B5EF4-FFF2-40B4-BE49-F238E27FC236}">
                  <a16:creationId xmlns="" xmlns:a16="http://schemas.microsoft.com/office/drawing/2014/main" id="{32F6DD0E-170A-4ADD-9247-1FFAFBF06C30}"/>
                </a:ext>
              </a:extLst>
            </p:cNvPr>
            <p:cNvSpPr>
              <a:spLocks noChangeArrowheads="1"/>
            </p:cNvSpPr>
            <p:nvPr/>
          </p:nvSpPr>
          <p:spPr bwMode="auto">
            <a:xfrm>
              <a:off x="227013" y="252065"/>
              <a:ext cx="114300" cy="392112"/>
            </a:xfrm>
            <a:prstGeom prst="rect">
              <a:avLst/>
            </a:prstGeom>
            <a:solidFill>
              <a:schemeClr val="accent1">
                <a:lumMod val="60000"/>
                <a:lumOff val="40000"/>
              </a:schemeClr>
            </a:solidFill>
            <a:ln>
              <a:noFill/>
            </a:ln>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1218844">
                <a:lnSpc>
                  <a:spcPct val="100000"/>
                </a:lnSpc>
                <a:spcBef>
                  <a:spcPct val="0"/>
                </a:spcBef>
                <a:buNone/>
                <a:defRPr/>
              </a:pPr>
              <a:endParaRPr lang="zh-CN" altLang="en-US" sz="1733" dirty="0">
                <a:solidFill>
                  <a:srgbClr val="FFFFFF"/>
                </a:solidFill>
              </a:endParaRPr>
            </a:p>
          </p:txBody>
        </p:sp>
        <p:sp>
          <p:nvSpPr>
            <p:cNvPr id="12" name="五边形 21">
              <a:extLst>
                <a:ext uri="{FF2B5EF4-FFF2-40B4-BE49-F238E27FC236}">
                  <a16:creationId xmlns="" xmlns:a16="http://schemas.microsoft.com/office/drawing/2014/main" id="{BA16E97D-8D3E-42C2-AC99-27F73D405AD6}"/>
                </a:ext>
              </a:extLst>
            </p:cNvPr>
            <p:cNvSpPr/>
            <p:nvPr/>
          </p:nvSpPr>
          <p:spPr>
            <a:xfrm>
              <a:off x="338378" y="254692"/>
              <a:ext cx="302733" cy="389486"/>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grpSp>
    </p:spTree>
    <p:extLst>
      <p:ext uri="{BB962C8B-B14F-4D97-AF65-F5344CB8AC3E}">
        <p14:creationId xmlns:p14="http://schemas.microsoft.com/office/powerpoint/2010/main" val="158103560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4F6DE78A-D299-4572-A337-64E5B8202C7B}"/>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 xmlns:a16="http://schemas.microsoft.com/office/drawing/2014/main" id="{8AAA0C12-7879-4545-973B-5B06610201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C35A1650-E7F3-4A72-AC95-CAEC262ABB34}"/>
              </a:ext>
            </a:extLst>
          </p:cNvPr>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65CA14-90EC-4D18-BBB7-64774ADB9E74}" type="datetime1">
              <a:rPr lang="zh-CN" altLang="en-US" smtClean="0"/>
              <a:t>2020/7/1</a:t>
            </a:fld>
            <a:endParaRPr lang="zh-CN" altLang="en-US"/>
          </a:p>
        </p:txBody>
      </p:sp>
      <p:sp>
        <p:nvSpPr>
          <p:cNvPr id="5" name="页脚占位符 4">
            <a:extLst>
              <a:ext uri="{FF2B5EF4-FFF2-40B4-BE49-F238E27FC236}">
                <a16:creationId xmlns="" xmlns:a16="http://schemas.microsoft.com/office/drawing/2014/main" id="{9DEA2D39-F8AC-4DB7-8EDC-6DD5DFFCADB7}"/>
              </a:ext>
            </a:extLst>
          </p:cNvPr>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 xmlns:a16="http://schemas.microsoft.com/office/drawing/2014/main" id="{B6E5FEEC-3CFD-4760-A626-6E15A06A88B2}"/>
              </a:ext>
            </a:extLst>
          </p:cNvPr>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7E05E7-D406-411A-8D5A-4F315A1D1045}" type="slidenum">
              <a:rPr lang="zh-CN" altLang="en-US" smtClean="0"/>
              <a:t>‹#›</a:t>
            </a:fld>
            <a:endParaRPr lang="zh-CN" altLang="en-US"/>
          </a:p>
        </p:txBody>
      </p:sp>
    </p:spTree>
    <p:extLst>
      <p:ext uri="{BB962C8B-B14F-4D97-AF65-F5344CB8AC3E}">
        <p14:creationId xmlns:p14="http://schemas.microsoft.com/office/powerpoint/2010/main" val="26782440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5" r:id="rId8"/>
    <p:sldLayoutId id="2147483666" r:id="rId9"/>
    <p:sldLayoutId id="2147483667" r:id="rId10"/>
    <p:sldLayoutId id="2147483668" r:id="rId11"/>
    <p:sldLayoutId id="2147483656" r:id="rId12"/>
    <p:sldLayoutId id="2147483657" r:id="rId13"/>
    <p:sldLayoutId id="2147483658" r:id="rId14"/>
    <p:sldLayoutId id="2147483659" r:id="rId15"/>
    <p:sldLayoutId id="2147483660" r:id="rId16"/>
    <p:sldLayoutId id="2147483661" r:id="rId17"/>
    <p:sldLayoutId id="2147483662" r:id="rId18"/>
    <p:sldLayoutId id="2147483663" r:id="rId19"/>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hf hdr="0" ftr="0" dt="0"/>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www.cac.edu.tw/cacportal/jbcrc/LearningPortfolios_MultiQuery/index.php" TargetMode="External"/><Relationship Id="rId2" Type="http://schemas.openxmlformats.org/officeDocument/2006/relationships/image" Target="../media/image6.jp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slideLayout" Target="../slideLayouts/slideLayout19.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image" Target="../media/image5.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19" Type="http://schemas.openxmlformats.org/officeDocument/2006/relationships/notesSlide" Target="../notesSlides/notesSlide1.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9.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hyperlink" Target="https://collego.ceec.edu.tw/" TargetMode="External"/><Relationship Id="rId2" Type="http://schemas.openxmlformats.org/officeDocument/2006/relationships/image" Target="../media/image6.jp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9.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6.jpg"/><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hyperlink" Target="http://www.jbcrc.edu.tw/" TargetMode="External"/><Relationship Id="rId2" Type="http://schemas.openxmlformats.org/officeDocument/2006/relationships/image" Target="../media/image6.jpg"/><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jpg"/><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 xmlns:a16="http://schemas.microsoft.com/office/drawing/2014/main" id="{33BCB1FF-0A01-4EF4-A218-453189B01433}"/>
              </a:ext>
            </a:extLst>
          </p:cNvPr>
          <p:cNvGrpSpPr/>
          <p:nvPr/>
        </p:nvGrpSpPr>
        <p:grpSpPr>
          <a:xfrm>
            <a:off x="-19811" y="3586734"/>
            <a:ext cx="7913796" cy="3345574"/>
            <a:chOff x="-16275" y="2464532"/>
            <a:chExt cx="6472597" cy="2736304"/>
          </a:xfrm>
        </p:grpSpPr>
        <p:pic>
          <p:nvPicPr>
            <p:cNvPr id="3" name="图片 2">
              <a:extLst>
                <a:ext uri="{FF2B5EF4-FFF2-40B4-BE49-F238E27FC236}">
                  <a16:creationId xmlns="" xmlns:a16="http://schemas.microsoft.com/office/drawing/2014/main" id="{77D2580D-A122-4781-8CF4-100B867C151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43093"/>
            <a:stretch/>
          </p:blipFill>
          <p:spPr>
            <a:xfrm flipH="1">
              <a:off x="3059832" y="3724672"/>
              <a:ext cx="3396490" cy="1476164"/>
            </a:xfrm>
            <a:prstGeom prst="rect">
              <a:avLst/>
            </a:prstGeom>
          </p:spPr>
        </p:pic>
        <p:pic>
          <p:nvPicPr>
            <p:cNvPr id="5" name="图片 4">
              <a:extLst>
                <a:ext uri="{FF2B5EF4-FFF2-40B4-BE49-F238E27FC236}">
                  <a16:creationId xmlns="" xmlns:a16="http://schemas.microsoft.com/office/drawing/2014/main" id="{85FF6CFF-FB4F-44B7-9612-3FB6BEEDE3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flipV="1">
              <a:off x="-16275" y="2464532"/>
              <a:ext cx="4260586" cy="2736304"/>
            </a:xfrm>
            <a:prstGeom prst="rect">
              <a:avLst/>
            </a:prstGeom>
          </p:spPr>
        </p:pic>
        <p:sp>
          <p:nvSpPr>
            <p:cNvPr id="6" name="等腰三角形 5">
              <a:extLst>
                <a:ext uri="{FF2B5EF4-FFF2-40B4-BE49-F238E27FC236}">
                  <a16:creationId xmlns="" xmlns:a16="http://schemas.microsoft.com/office/drawing/2014/main" id="{B402C234-25B4-4135-B19E-C4F30F2E4DC8}"/>
                </a:ext>
              </a:extLst>
            </p:cNvPr>
            <p:cNvSpPr/>
            <p:nvPr/>
          </p:nvSpPr>
          <p:spPr>
            <a:xfrm>
              <a:off x="5544108" y="4659034"/>
              <a:ext cx="791507" cy="48605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3" tIns="60941" rIns="121883" bIns="60941" numCol="1" spcCol="0" rtlCol="0" fromWordArt="0" anchor="ctr" anchorCtr="0" forceAA="0" compatLnSpc="1">
              <a:prstTxWarp prst="textNoShape">
                <a:avLst/>
              </a:prstTxWarp>
              <a:noAutofit/>
            </a:bodyPr>
            <a:lstStyle/>
            <a:p>
              <a:pPr algn="ctr"/>
              <a:endParaRPr lang="zh-CN" altLang="en-US" sz="2399"/>
            </a:p>
          </p:txBody>
        </p:sp>
      </p:grpSp>
      <p:grpSp>
        <p:nvGrpSpPr>
          <p:cNvPr id="14" name="组合 13">
            <a:extLst>
              <a:ext uri="{FF2B5EF4-FFF2-40B4-BE49-F238E27FC236}">
                <a16:creationId xmlns="" xmlns:a16="http://schemas.microsoft.com/office/drawing/2014/main" id="{C441CCF2-53B9-48E8-AAF5-6B8F3D56FE97}"/>
              </a:ext>
            </a:extLst>
          </p:cNvPr>
          <p:cNvGrpSpPr/>
          <p:nvPr/>
        </p:nvGrpSpPr>
        <p:grpSpPr>
          <a:xfrm>
            <a:off x="7824047" y="6"/>
            <a:ext cx="5230580" cy="1762491"/>
            <a:chOff x="5868434" y="0"/>
            <a:chExt cx="3924146" cy="1322276"/>
          </a:xfrm>
        </p:grpSpPr>
        <p:pic>
          <p:nvPicPr>
            <p:cNvPr id="4" name="图片 3">
              <a:extLst>
                <a:ext uri="{FF2B5EF4-FFF2-40B4-BE49-F238E27FC236}">
                  <a16:creationId xmlns="" xmlns:a16="http://schemas.microsoft.com/office/drawing/2014/main" id="{E29D0EA9-27D1-466F-A4A2-1A64C5284F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50000"/>
            <a:stretch/>
          </p:blipFill>
          <p:spPr>
            <a:xfrm flipH="1" flipV="1">
              <a:off x="6264188" y="0"/>
              <a:ext cx="3528392" cy="1322276"/>
            </a:xfrm>
            <a:prstGeom prst="rect">
              <a:avLst/>
            </a:prstGeom>
          </p:spPr>
        </p:pic>
        <p:sp>
          <p:nvSpPr>
            <p:cNvPr id="7" name="等腰三角形 6">
              <a:extLst>
                <a:ext uri="{FF2B5EF4-FFF2-40B4-BE49-F238E27FC236}">
                  <a16:creationId xmlns="" xmlns:a16="http://schemas.microsoft.com/office/drawing/2014/main" id="{8884CC67-D6B0-47E0-A1FC-CCD4BF2ED8FD}"/>
                </a:ext>
              </a:extLst>
            </p:cNvPr>
            <p:cNvSpPr/>
            <p:nvPr/>
          </p:nvSpPr>
          <p:spPr>
            <a:xfrm flipV="1">
              <a:off x="8367183" y="661138"/>
              <a:ext cx="791507" cy="46805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3" tIns="60941" rIns="121883" bIns="60941" numCol="1" spcCol="0" rtlCol="0" fromWordArt="0" anchor="ctr" anchorCtr="0" forceAA="0" compatLnSpc="1">
              <a:prstTxWarp prst="textNoShape">
                <a:avLst/>
              </a:prstTxWarp>
              <a:noAutofit/>
            </a:bodyPr>
            <a:lstStyle/>
            <a:p>
              <a:pPr algn="ctr"/>
              <a:endParaRPr lang="zh-CN" altLang="en-US" sz="2399"/>
            </a:p>
          </p:txBody>
        </p:sp>
        <p:sp>
          <p:nvSpPr>
            <p:cNvPr id="8" name="等腰三角形 7">
              <a:extLst>
                <a:ext uri="{FF2B5EF4-FFF2-40B4-BE49-F238E27FC236}">
                  <a16:creationId xmlns="" xmlns:a16="http://schemas.microsoft.com/office/drawing/2014/main" id="{5BAB9835-5A5B-4620-8F23-1433F13B647B}"/>
                </a:ext>
              </a:extLst>
            </p:cNvPr>
            <p:cNvSpPr/>
            <p:nvPr/>
          </p:nvSpPr>
          <p:spPr>
            <a:xfrm flipV="1">
              <a:off x="5868434" y="0"/>
              <a:ext cx="791507" cy="46805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3" tIns="60941" rIns="121883" bIns="60941" numCol="1" spcCol="0" rtlCol="0" fromWordArt="0" anchor="ctr" anchorCtr="0" forceAA="0" compatLnSpc="1">
              <a:prstTxWarp prst="textNoShape">
                <a:avLst/>
              </a:prstTxWarp>
              <a:noAutofit/>
            </a:bodyPr>
            <a:lstStyle/>
            <a:p>
              <a:pPr algn="ctr"/>
              <a:endParaRPr lang="zh-CN" altLang="en-US" sz="2399"/>
            </a:p>
          </p:txBody>
        </p:sp>
      </p:grpSp>
      <p:sp>
        <p:nvSpPr>
          <p:cNvPr id="9" name="TextBox 5">
            <a:extLst>
              <a:ext uri="{FF2B5EF4-FFF2-40B4-BE49-F238E27FC236}">
                <a16:creationId xmlns="" xmlns:a16="http://schemas.microsoft.com/office/drawing/2014/main" id="{24B593F5-0826-4E2E-9C94-7F2BB8E54620}"/>
              </a:ext>
            </a:extLst>
          </p:cNvPr>
          <p:cNvSpPr txBox="1"/>
          <p:nvPr/>
        </p:nvSpPr>
        <p:spPr>
          <a:xfrm>
            <a:off x="3741227" y="3200672"/>
            <a:ext cx="9741876" cy="954033"/>
          </a:xfrm>
          <a:prstGeom prst="rect">
            <a:avLst/>
          </a:prstGeom>
          <a:noFill/>
        </p:spPr>
        <p:txBody>
          <a:bodyPr wrap="square" lIns="121845" tIns="60923" rIns="121845" bIns="60923">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nSpc>
                <a:spcPct val="150000"/>
              </a:lnSpc>
            </a:pPr>
            <a:r>
              <a:rPr lang="zh-TW" altLang="en-US" sz="3600">
                <a:solidFill>
                  <a:schemeClr val="accent1"/>
                </a:solidFill>
                <a:latin typeface="微软雅黑" panose="020B0503020204020204" pitchFamily="34" charset="-122"/>
                <a:ea typeface="微软雅黑" panose="020B0503020204020204" pitchFamily="34" charset="-122"/>
                <a:cs typeface="Clear Sans Light" pitchFamily="34" charset="0"/>
              </a:rPr>
              <a:t>大學多元入學方案與高中</a:t>
            </a:r>
            <a:r>
              <a:rPr lang="zh-TW" altLang="en-US" sz="3600" dirty="0">
                <a:solidFill>
                  <a:schemeClr val="accent1"/>
                </a:solidFill>
                <a:latin typeface="微软雅黑" panose="020B0503020204020204" pitchFamily="34" charset="-122"/>
                <a:ea typeface="微软雅黑" panose="020B0503020204020204" pitchFamily="34" charset="-122"/>
                <a:cs typeface="Clear Sans Light" pitchFamily="34" charset="0"/>
              </a:rPr>
              <a:t>學習歷程參採</a:t>
            </a:r>
          </a:p>
        </p:txBody>
      </p:sp>
      <p:sp>
        <p:nvSpPr>
          <p:cNvPr id="12" name="TextBox 5">
            <a:extLst>
              <a:ext uri="{FF2B5EF4-FFF2-40B4-BE49-F238E27FC236}">
                <a16:creationId xmlns="" xmlns:a16="http://schemas.microsoft.com/office/drawing/2014/main" id="{9D9FC040-8516-4BAE-BBAD-43EC3F1663E4}"/>
              </a:ext>
            </a:extLst>
          </p:cNvPr>
          <p:cNvSpPr txBox="1"/>
          <p:nvPr/>
        </p:nvSpPr>
        <p:spPr>
          <a:xfrm>
            <a:off x="2721022" y="1081376"/>
            <a:ext cx="3419059" cy="2777609"/>
          </a:xfrm>
          <a:prstGeom prst="rect">
            <a:avLst/>
          </a:prstGeom>
          <a:noFill/>
        </p:spPr>
        <p:txBody>
          <a:bodyPr wrap="square" lIns="121845" tIns="60923" rIns="121845" bIns="60923">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eaLnBrk="1" hangingPunct="1">
              <a:lnSpc>
                <a:spcPct val="150000"/>
              </a:lnSpc>
            </a:pPr>
            <a:r>
              <a:rPr lang="en-US" altLang="zh-CN" sz="11500" dirty="0">
                <a:solidFill>
                  <a:schemeClr val="accent1"/>
                </a:solidFill>
                <a:latin typeface="Agency FB" panose="020B0503020202020204" pitchFamily="34" charset="0"/>
                <a:ea typeface="华文琥珀" panose="02010800040101010101" pitchFamily="2" charset="-122"/>
                <a:cs typeface="Clear Sans Light" pitchFamily="34" charset="0"/>
              </a:rPr>
              <a:t>11</a:t>
            </a:r>
            <a:r>
              <a:rPr lang="en-US" altLang="zh-TW" sz="11500" dirty="0">
                <a:solidFill>
                  <a:schemeClr val="accent1"/>
                </a:solidFill>
                <a:latin typeface="Agency FB" panose="020B0503020202020204" pitchFamily="34" charset="0"/>
                <a:ea typeface="华文琥珀" panose="02010800040101010101" pitchFamily="2" charset="-122"/>
                <a:cs typeface="Clear Sans Light" pitchFamily="34" charset="0"/>
              </a:rPr>
              <a:t>1</a:t>
            </a:r>
            <a:r>
              <a:rPr lang="zh-TW" altLang="en-US" sz="4800" dirty="0">
                <a:solidFill>
                  <a:schemeClr val="accent1"/>
                </a:solidFill>
                <a:latin typeface="Microsoft YaHei UI" panose="020B0503020204020204" pitchFamily="34" charset="-122"/>
                <a:ea typeface="Microsoft YaHei UI" panose="020B0503020204020204" pitchFamily="34" charset="-122"/>
                <a:cs typeface="Clear Sans Light" pitchFamily="34" charset="0"/>
              </a:rPr>
              <a:t>學年度</a:t>
            </a:r>
            <a:endParaRPr lang="id-ID" altLang="zh-CN" sz="4800" dirty="0">
              <a:solidFill>
                <a:schemeClr val="accent1"/>
              </a:solidFill>
              <a:latin typeface="Microsoft YaHei UI" panose="020B0503020204020204" pitchFamily="34" charset="-122"/>
              <a:ea typeface="Microsoft YaHei UI" panose="020B0503020204020204" pitchFamily="34" charset="-122"/>
              <a:cs typeface="Clear Sans Light" pitchFamily="34" charset="0"/>
            </a:endParaRPr>
          </a:p>
        </p:txBody>
      </p:sp>
      <p:sp>
        <p:nvSpPr>
          <p:cNvPr id="15" name="副標題 2"/>
          <p:cNvSpPr txBox="1"/>
          <p:nvPr/>
        </p:nvSpPr>
        <p:spPr>
          <a:xfrm>
            <a:off x="7090719" y="4767735"/>
            <a:ext cx="5101289" cy="1296144"/>
          </a:xfrm>
          <a:prstGeom prst="rect">
            <a:avLst/>
          </a:prstGeom>
        </p:spPr>
        <p:txBody>
          <a:bodyPr vert="horz" lIns="91440" tIns="45720" rIns="91440" bIns="45720" rtlCol="0">
            <a:noAutofit/>
          </a:bodyPr>
          <a:lstStyle/>
          <a:p>
            <a:pPr algn="ctr">
              <a:spcBef>
                <a:spcPct val="20000"/>
              </a:spcBef>
              <a:buFont typeface="Arial" panose="020B0604020202020204" pitchFamily="34" charset="0"/>
              <a:buNone/>
              <a:defRPr/>
            </a:pPr>
            <a:r>
              <a:rPr lang="zh-TW" altLang="en-US" sz="2800" dirty="0">
                <a:solidFill>
                  <a:schemeClr val="accent1"/>
                </a:solidFill>
                <a:latin typeface="微软雅黑" panose="020B0503020204020204" pitchFamily="34" charset="-122"/>
                <a:ea typeface="微软雅黑" panose="020B0503020204020204" pitchFamily="34" charset="-122"/>
                <a:cs typeface="Clear Sans Light" pitchFamily="34" charset="0"/>
              </a:rPr>
              <a:t>王盛麒組長</a:t>
            </a:r>
            <a:endParaRPr lang="en-US" altLang="zh-TW" sz="2800" dirty="0">
              <a:solidFill>
                <a:schemeClr val="accent1"/>
              </a:solidFill>
              <a:latin typeface="微软雅黑" panose="020B0503020204020204" pitchFamily="34" charset="-122"/>
              <a:ea typeface="微软雅黑" panose="020B0503020204020204" pitchFamily="34" charset="-122"/>
              <a:cs typeface="Clear Sans Light" pitchFamily="34" charset="0"/>
            </a:endParaRPr>
          </a:p>
          <a:p>
            <a:pPr algn="ctr">
              <a:spcBef>
                <a:spcPct val="20000"/>
              </a:spcBef>
              <a:buFont typeface="Arial" panose="020B0604020202020204" pitchFamily="34" charset="0"/>
              <a:buNone/>
              <a:defRPr/>
            </a:pPr>
            <a:r>
              <a:rPr lang="zh-TW" altLang="en-US" sz="2800" dirty="0">
                <a:solidFill>
                  <a:schemeClr val="accent1"/>
                </a:solidFill>
                <a:latin typeface="微软雅黑" panose="020B0503020204020204" pitchFamily="34" charset="-122"/>
                <a:ea typeface="微软雅黑" panose="020B0503020204020204" pitchFamily="34" charset="-122"/>
                <a:cs typeface="Clear Sans Light" pitchFamily="34" charset="0"/>
              </a:rPr>
              <a:t>大學招生委員會聯合會</a:t>
            </a:r>
          </a:p>
        </p:txBody>
      </p:sp>
      <p:pic>
        <p:nvPicPr>
          <p:cNvPr id="1026" name="Picture 2" descr="大學招生委員會聯合會"/>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035" y="121834"/>
            <a:ext cx="3036662" cy="599029"/>
          </a:xfrm>
          <a:prstGeom prst="rect">
            <a:avLst/>
          </a:prstGeom>
          <a:noFill/>
          <a:extLst>
            <a:ext uri="{909E8E84-426E-40DD-AFC4-6F175D3DCCD1}">
              <a14:hiddenFill xmlns:a14="http://schemas.microsoft.com/office/drawing/2010/main">
                <a:solidFill>
                  <a:srgbClr val="FFFFFF"/>
                </a:solidFill>
              </a14:hiddenFill>
            </a:ext>
          </a:extLst>
        </p:spPr>
      </p:pic>
      <p:sp>
        <p:nvSpPr>
          <p:cNvPr id="16" name="文字方塊 15"/>
          <p:cNvSpPr txBox="1"/>
          <p:nvPr/>
        </p:nvSpPr>
        <p:spPr>
          <a:xfrm>
            <a:off x="10862936" y="6382341"/>
            <a:ext cx="1584176" cy="369332"/>
          </a:xfrm>
          <a:prstGeom prst="rect">
            <a:avLst/>
          </a:prstGeom>
          <a:noFill/>
        </p:spPr>
        <p:txBody>
          <a:bodyPr wrap="square" rtlCol="0">
            <a:spAutoFit/>
          </a:bodyPr>
          <a:lstStyle/>
          <a:p>
            <a:r>
              <a:rPr lang="en-US" altLang="zh-TW" dirty="0">
                <a:latin typeface="Times New Roman" panose="02020603050405020304" pitchFamily="18" charset="0"/>
                <a:cs typeface="Times New Roman" panose="02020603050405020304" pitchFamily="18" charset="0"/>
              </a:rPr>
              <a:t>109.07.01</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1987949"/>
      </p:ext>
    </p:extLst>
  </p:cSld>
  <p:clrMapOvr>
    <a:masterClrMapping/>
  </p:clrMapOvr>
  <mc:AlternateContent xmlns:mc="http://schemas.openxmlformats.org/markup-compatibility/2006" xmlns:p14="http://schemas.microsoft.com/office/powerpoint/2010/main">
    <mc:Choice Requires="p14">
      <p:transition p14:dur="0" advTm="1820"/>
    </mc:Choice>
    <mc:Fallback xmlns="">
      <p:transition advTm="182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標題 5"/>
          <p:cNvSpPr>
            <a:spLocks noGrp="1"/>
          </p:cNvSpPr>
          <p:nvPr>
            <p:ph type="title"/>
          </p:nvPr>
        </p:nvSpPr>
        <p:spPr>
          <a:xfrm>
            <a:off x="829915" y="247941"/>
            <a:ext cx="8229600" cy="778099"/>
          </a:xfrm>
        </p:spPr>
        <p:txBody>
          <a:bodyPr>
            <a:normAutofit/>
          </a:bodyPr>
          <a:lstStyle/>
          <a:p>
            <a:r>
              <a:rPr lang="zh-TW" altLang="en-US" sz="3600" b="1" dirty="0">
                <a:solidFill>
                  <a:schemeClr val="accent1"/>
                </a:solidFill>
                <a:latin typeface="微软雅黑" panose="020B0503020204020204" pitchFamily="34" charset="-122"/>
                <a:ea typeface="微软雅黑" panose="020B0503020204020204" pitchFamily="34" charset="-122"/>
                <a:cs typeface="+mn-cs"/>
                <a:sym typeface="Lato" charset="0"/>
              </a:rPr>
              <a:t>關於學習歷程外界反映的一些意見</a:t>
            </a:r>
          </a:p>
        </p:txBody>
      </p:sp>
      <p:sp>
        <p:nvSpPr>
          <p:cNvPr id="5" name="投影片編號版面配置區 19"/>
          <p:cNvSpPr>
            <a:spLocks noGrp="1"/>
          </p:cNvSpPr>
          <p:nvPr>
            <p:ph type="sldNum" sz="quarter" idx="12"/>
          </p:nvPr>
        </p:nvSpPr>
        <p:spPr>
          <a:xfrm>
            <a:off x="8610600" y="6356358"/>
            <a:ext cx="2743200" cy="365125"/>
          </a:xfrm>
        </p:spPr>
        <p:txBody>
          <a:bodyPr/>
          <a:lstStyle/>
          <a:p>
            <a:r>
              <a:rPr lang="en-US" altLang="zh-CN" sz="1800" dirty="0" smtClean="0">
                <a:latin typeface="Times New Roman" panose="02020603050405020304" pitchFamily="18" charset="0"/>
                <a:cs typeface="Times New Roman" panose="02020603050405020304" pitchFamily="18" charset="0"/>
              </a:rPr>
              <a:t>P.</a:t>
            </a:r>
            <a:r>
              <a:rPr lang="en-US" altLang="zh-TW" sz="1800" dirty="0" smtClean="0">
                <a:latin typeface="Times New Roman" panose="02020603050405020304" pitchFamily="18" charset="0"/>
                <a:cs typeface="Times New Roman" panose="02020603050405020304" pitchFamily="18" charset="0"/>
              </a:rPr>
              <a:t>8</a:t>
            </a:r>
            <a:endParaRPr lang="zh-CN" altLang="en-US" sz="1800" dirty="0">
              <a:latin typeface="Times New Roman" panose="02020603050405020304" pitchFamily="18" charset="0"/>
              <a:cs typeface="Times New Roman" panose="02020603050405020304" pitchFamily="18" charset="0"/>
            </a:endParaRPr>
          </a:p>
        </p:txBody>
      </p:sp>
      <p:sp>
        <p:nvSpPr>
          <p:cNvPr id="38" name="內容版面配置區 2"/>
          <p:cNvSpPr txBox="1">
            <a:spLocks/>
          </p:cNvSpPr>
          <p:nvPr/>
        </p:nvSpPr>
        <p:spPr>
          <a:xfrm>
            <a:off x="998207" y="1428217"/>
            <a:ext cx="8913543" cy="4525963"/>
          </a:xfrm>
          <a:prstGeom prst="rect">
            <a:avLst/>
          </a:prstGeom>
        </p:spPr>
        <p:txBody>
          <a:bodyPr/>
          <a:lst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spcBef>
                <a:spcPct val="0"/>
              </a:spcBef>
              <a:buClr>
                <a:srgbClr val="1F497D">
                  <a:lumMod val="75000"/>
                </a:srgbClr>
              </a:buClr>
              <a:buFont typeface="Wingdings" pitchFamily="2" charset="2"/>
              <a:buChar char="n"/>
            </a:pPr>
            <a:endParaRPr lang="zh-TW" altLang="en-US" sz="3200" b="1" dirty="0">
              <a:solidFill>
                <a:srgbClr val="000000"/>
              </a:solidFill>
              <a:latin typeface="Microsoft YaHei" panose="020B0503020204020204" pitchFamily="34" charset="-122"/>
              <a:ea typeface="Microsoft YaHei" panose="020B0503020204020204" pitchFamily="34" charset="-122"/>
              <a:cs typeface="Times New Roman" panose="02020603050405020304" pitchFamily="18" charset="0"/>
            </a:endParaRPr>
          </a:p>
        </p:txBody>
      </p:sp>
      <p:sp>
        <p:nvSpPr>
          <p:cNvPr id="6" name="內容版面配置區 2">
            <a:extLst>
              <a:ext uri="{FF2B5EF4-FFF2-40B4-BE49-F238E27FC236}">
                <a16:creationId xmlns="" xmlns:a16="http://schemas.microsoft.com/office/drawing/2014/main" id="{CAAAD383-A191-F34C-B7DF-BE25FAC1BCCA}"/>
              </a:ext>
            </a:extLst>
          </p:cNvPr>
          <p:cNvSpPr txBox="1">
            <a:spLocks/>
          </p:cNvSpPr>
          <p:nvPr/>
        </p:nvSpPr>
        <p:spPr>
          <a:xfrm>
            <a:off x="1150607" y="1580618"/>
            <a:ext cx="10043186" cy="4174140"/>
          </a:xfrm>
          <a:prstGeom prst="rect">
            <a:avLst/>
          </a:prstGeom>
        </p:spPr>
        <p:txBody>
          <a:bodyPr/>
          <a:lst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200000"/>
              </a:lnSpc>
              <a:spcBef>
                <a:spcPct val="0"/>
              </a:spcBef>
              <a:buClr>
                <a:srgbClr val="1F497D">
                  <a:lumMod val="75000"/>
                </a:srgbClr>
              </a:buClr>
              <a:buFont typeface="Wingdings" pitchFamily="2" charset="2"/>
              <a:buChar char="n"/>
            </a:pPr>
            <a:r>
              <a:rPr lang="zh-TW" altLang="en-US" dirty="0">
                <a:solidFill>
                  <a:schemeClr val="accent1"/>
                </a:solidFill>
                <a:latin typeface="微软雅黑" panose="020B0503020204020204" pitchFamily="34" charset="-122"/>
                <a:ea typeface="微软雅黑" panose="020B0503020204020204" pitchFamily="34" charset="-122"/>
              </a:rPr>
              <a:t>讀書之外還要準備學習歷程</a:t>
            </a:r>
            <a:r>
              <a:rPr lang="zh-TW" altLang="en-US" dirty="0" smtClean="0">
                <a:solidFill>
                  <a:schemeClr val="accent1"/>
                </a:solidFill>
                <a:latin typeface="微软雅黑" panose="020B0503020204020204" pitchFamily="34" charset="-122"/>
                <a:ea typeface="微软雅黑" panose="020B0503020204020204" pitchFamily="34" charset="-122"/>
              </a:rPr>
              <a:t>沒有時間、沒有意義</a:t>
            </a:r>
            <a:r>
              <a:rPr lang="en-US" altLang="zh-TW" dirty="0">
                <a:solidFill>
                  <a:schemeClr val="accent1"/>
                </a:solidFill>
                <a:latin typeface="微软雅黑" panose="020B0503020204020204" pitchFamily="34" charset="-122"/>
                <a:ea typeface="微软雅黑" panose="020B0503020204020204" pitchFamily="34" charset="-122"/>
              </a:rPr>
              <a:t>?</a:t>
            </a:r>
          </a:p>
          <a:p>
            <a:pPr algn="just">
              <a:lnSpc>
                <a:spcPct val="200000"/>
              </a:lnSpc>
              <a:spcBef>
                <a:spcPct val="0"/>
              </a:spcBef>
              <a:buClr>
                <a:srgbClr val="1F497D">
                  <a:lumMod val="75000"/>
                </a:srgbClr>
              </a:buClr>
              <a:buFont typeface="Wingdings" pitchFamily="2" charset="2"/>
              <a:buChar char="n"/>
            </a:pPr>
            <a:r>
              <a:rPr lang="zh-TW" altLang="en-US" dirty="0">
                <a:solidFill>
                  <a:schemeClr val="accent1"/>
                </a:solidFill>
                <a:latin typeface="微软雅黑" panose="020B0503020204020204" pitchFamily="34" charset="-122"/>
                <a:ea typeface="微软雅黑" panose="020B0503020204020204" pitchFamily="34" charset="-122"/>
              </a:rPr>
              <a:t>轉學、休學、轉科轉換跑道少了幾份差別很大</a:t>
            </a:r>
            <a:r>
              <a:rPr lang="en-US" altLang="zh-TW" dirty="0">
                <a:solidFill>
                  <a:schemeClr val="accent1"/>
                </a:solidFill>
                <a:latin typeface="微软雅黑" panose="020B0503020204020204" pitchFamily="34" charset="-122"/>
                <a:ea typeface="微软雅黑" panose="020B0503020204020204" pitchFamily="34" charset="-122"/>
              </a:rPr>
              <a:t>?</a:t>
            </a:r>
          </a:p>
          <a:p>
            <a:pPr algn="just">
              <a:lnSpc>
                <a:spcPct val="200000"/>
              </a:lnSpc>
              <a:spcBef>
                <a:spcPct val="0"/>
              </a:spcBef>
              <a:buClr>
                <a:srgbClr val="1F497D">
                  <a:lumMod val="75000"/>
                </a:srgbClr>
              </a:buClr>
              <a:buFont typeface="Wingdings" pitchFamily="2" charset="2"/>
              <a:buChar char="n"/>
            </a:pPr>
            <a:r>
              <a:rPr lang="zh-TW" altLang="en-US" dirty="0">
                <a:solidFill>
                  <a:schemeClr val="accent1"/>
                </a:solidFill>
                <a:latin typeface="微软雅黑" panose="020B0503020204020204" pitchFamily="34" charset="-122"/>
                <a:ea typeface="微软雅黑" panose="020B0503020204020204" pitchFamily="34" charset="-122"/>
              </a:rPr>
              <a:t>上傳時間點不公平</a:t>
            </a:r>
            <a:r>
              <a:rPr lang="en-US" altLang="zh-TW" dirty="0" smtClean="0">
                <a:solidFill>
                  <a:schemeClr val="accent1"/>
                </a:solidFill>
                <a:latin typeface="微软雅黑" panose="020B0503020204020204" pitchFamily="34" charset="-122"/>
                <a:ea typeface="微软雅黑" panose="020B0503020204020204" pitchFamily="34" charset="-122"/>
              </a:rPr>
              <a:t>?</a:t>
            </a:r>
            <a:r>
              <a:rPr lang="zh-TW" altLang="en-US" dirty="0" smtClean="0">
                <a:solidFill>
                  <a:schemeClr val="accent1"/>
                </a:solidFill>
                <a:latin typeface="微软雅黑" panose="020B0503020204020204" pitchFamily="34" charset="-122"/>
                <a:ea typeface="微软雅黑" panose="020B0503020204020204" pitchFamily="34" charset="-122"/>
              </a:rPr>
              <a:t>影響課業準備</a:t>
            </a:r>
            <a:r>
              <a:rPr lang="en-US" altLang="zh-TW" dirty="0" smtClean="0">
                <a:solidFill>
                  <a:schemeClr val="accent1"/>
                </a:solidFill>
                <a:latin typeface="微软雅黑" panose="020B0503020204020204" pitchFamily="34" charset="-122"/>
                <a:ea typeface="微软雅黑" panose="020B0503020204020204" pitchFamily="34" charset="-122"/>
              </a:rPr>
              <a:t>?</a:t>
            </a:r>
            <a:endParaRPr lang="en-US" altLang="zh-TW" dirty="0">
              <a:solidFill>
                <a:schemeClr val="accent1"/>
              </a:solidFill>
              <a:latin typeface="微软雅黑" panose="020B0503020204020204" pitchFamily="34" charset="-122"/>
              <a:ea typeface="微软雅黑" panose="020B0503020204020204" pitchFamily="34" charset="-122"/>
            </a:endParaRPr>
          </a:p>
          <a:p>
            <a:pPr algn="just">
              <a:lnSpc>
                <a:spcPct val="200000"/>
              </a:lnSpc>
              <a:spcBef>
                <a:spcPct val="0"/>
              </a:spcBef>
              <a:buClr>
                <a:srgbClr val="1F497D">
                  <a:lumMod val="75000"/>
                </a:srgbClr>
              </a:buClr>
              <a:buFont typeface="Wingdings" pitchFamily="2" charset="2"/>
              <a:buChar char="n"/>
            </a:pPr>
            <a:r>
              <a:rPr lang="zh-TW" altLang="en-US" dirty="0">
                <a:solidFill>
                  <a:schemeClr val="accent1"/>
                </a:solidFill>
                <a:latin typeface="微软雅黑" panose="020B0503020204020204" pitchFamily="34" charset="-122"/>
                <a:ea typeface="微软雅黑" panose="020B0503020204020204" pitchFamily="34" charset="-122"/>
              </a:rPr>
              <a:t>同樣的學系看的資料卻不同</a:t>
            </a:r>
            <a:r>
              <a:rPr lang="en-US" altLang="zh-TW" dirty="0">
                <a:solidFill>
                  <a:schemeClr val="accent1"/>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1044180215"/>
      </p:ext>
    </p:extLst>
  </p:cSld>
  <p:clrMapOvr>
    <a:masterClrMapping/>
  </p:clrMapOvr>
  <p:transition spd="med" advClick="0" advTm="0">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標題 5"/>
          <p:cNvSpPr>
            <a:spLocks noGrp="1"/>
          </p:cNvSpPr>
          <p:nvPr>
            <p:ph type="title"/>
          </p:nvPr>
        </p:nvSpPr>
        <p:spPr>
          <a:xfrm>
            <a:off x="829915" y="247941"/>
            <a:ext cx="8229600" cy="778099"/>
          </a:xfrm>
        </p:spPr>
        <p:txBody>
          <a:bodyPr>
            <a:normAutofit/>
          </a:bodyPr>
          <a:lstStyle/>
          <a:p>
            <a:r>
              <a:rPr lang="zh-TW" altLang="en-US" sz="3600" b="1" dirty="0">
                <a:solidFill>
                  <a:schemeClr val="accent1"/>
                </a:solidFill>
                <a:latin typeface="微软雅黑" panose="020B0503020204020204" pitchFamily="34" charset="-122"/>
                <a:ea typeface="微软雅黑" panose="020B0503020204020204" pitchFamily="34" charset="-122"/>
                <a:cs typeface="+mn-cs"/>
                <a:sym typeface="Lato" charset="0"/>
              </a:rPr>
              <a:t>學習歷程建置參採的目的</a:t>
            </a:r>
          </a:p>
        </p:txBody>
      </p:sp>
      <p:sp>
        <p:nvSpPr>
          <p:cNvPr id="5" name="投影片編號版面配置區 19"/>
          <p:cNvSpPr>
            <a:spLocks noGrp="1"/>
          </p:cNvSpPr>
          <p:nvPr>
            <p:ph type="sldNum" sz="quarter" idx="12"/>
          </p:nvPr>
        </p:nvSpPr>
        <p:spPr>
          <a:xfrm>
            <a:off x="8610600" y="6356358"/>
            <a:ext cx="2743200" cy="365125"/>
          </a:xfrm>
        </p:spPr>
        <p:txBody>
          <a:bodyPr/>
          <a:lstStyle/>
          <a:p>
            <a:r>
              <a:rPr lang="en-US" altLang="zh-CN" sz="1800" dirty="0" smtClean="0">
                <a:latin typeface="Times New Roman" panose="02020603050405020304" pitchFamily="18" charset="0"/>
                <a:cs typeface="Times New Roman" panose="02020603050405020304" pitchFamily="18" charset="0"/>
              </a:rPr>
              <a:t>P.</a:t>
            </a:r>
            <a:r>
              <a:rPr lang="en-US" altLang="zh-TW" sz="1800" dirty="0" smtClean="0">
                <a:latin typeface="Times New Roman" panose="02020603050405020304" pitchFamily="18" charset="0"/>
                <a:cs typeface="Times New Roman" panose="02020603050405020304" pitchFamily="18" charset="0"/>
              </a:rPr>
              <a:t>9</a:t>
            </a:r>
            <a:endParaRPr lang="en-US" altLang="zh-CN" sz="1800" dirty="0">
              <a:latin typeface="Times New Roman" panose="02020603050405020304" pitchFamily="18" charset="0"/>
              <a:cs typeface="Times New Roman" panose="02020603050405020304" pitchFamily="18" charset="0"/>
            </a:endParaRPr>
          </a:p>
        </p:txBody>
      </p:sp>
      <p:sp>
        <p:nvSpPr>
          <p:cNvPr id="38" name="內容版面配置區 2"/>
          <p:cNvSpPr txBox="1">
            <a:spLocks/>
          </p:cNvSpPr>
          <p:nvPr/>
        </p:nvSpPr>
        <p:spPr>
          <a:xfrm>
            <a:off x="998207" y="1428217"/>
            <a:ext cx="8913543" cy="4525963"/>
          </a:xfrm>
          <a:prstGeom prst="rect">
            <a:avLst/>
          </a:prstGeom>
        </p:spPr>
        <p:txBody>
          <a:bodyPr/>
          <a:lst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spcBef>
                <a:spcPct val="0"/>
              </a:spcBef>
              <a:buClr>
                <a:srgbClr val="1F497D">
                  <a:lumMod val="75000"/>
                </a:srgbClr>
              </a:buClr>
              <a:buFont typeface="Wingdings" pitchFamily="2" charset="2"/>
              <a:buChar char="n"/>
            </a:pPr>
            <a:endParaRPr lang="zh-TW" altLang="en-US" sz="3200" b="1" dirty="0">
              <a:solidFill>
                <a:srgbClr val="000000"/>
              </a:solidFill>
              <a:latin typeface="Microsoft YaHei" panose="020B0503020204020204" pitchFamily="34" charset="-122"/>
              <a:ea typeface="Microsoft YaHei" panose="020B0503020204020204" pitchFamily="34" charset="-122"/>
              <a:cs typeface="Times New Roman" panose="02020603050405020304" pitchFamily="18" charset="0"/>
            </a:endParaRPr>
          </a:p>
        </p:txBody>
      </p:sp>
      <p:sp>
        <p:nvSpPr>
          <p:cNvPr id="6" name="內容版面配置區 2">
            <a:extLst>
              <a:ext uri="{FF2B5EF4-FFF2-40B4-BE49-F238E27FC236}">
                <a16:creationId xmlns="" xmlns:a16="http://schemas.microsoft.com/office/drawing/2014/main" id="{CAAAD383-A191-F34C-B7DF-BE25FAC1BCCA}"/>
              </a:ext>
            </a:extLst>
          </p:cNvPr>
          <p:cNvSpPr txBox="1">
            <a:spLocks/>
          </p:cNvSpPr>
          <p:nvPr/>
        </p:nvSpPr>
        <p:spPr>
          <a:xfrm>
            <a:off x="1150607" y="1282149"/>
            <a:ext cx="10043186" cy="4824432"/>
          </a:xfrm>
          <a:prstGeom prst="rect">
            <a:avLst/>
          </a:prstGeom>
        </p:spPr>
        <p:txBody>
          <a:bodyPr/>
          <a:lst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spcBef>
                <a:spcPct val="0"/>
              </a:spcBef>
              <a:buClr>
                <a:srgbClr val="1F497D">
                  <a:lumMod val="75000"/>
                </a:srgbClr>
              </a:buClr>
              <a:buFont typeface="Wingdings" pitchFamily="2" charset="2"/>
              <a:buChar char="n"/>
            </a:pPr>
            <a:r>
              <a:rPr lang="zh-TW" altLang="en-US" dirty="0">
                <a:solidFill>
                  <a:schemeClr val="accent1"/>
                </a:solidFill>
                <a:latin typeface="微软雅黑" panose="020B0503020204020204" pitchFamily="34" charset="-122"/>
                <a:ea typeface="微软雅黑" panose="020B0503020204020204" pitchFamily="34" charset="-122"/>
              </a:rPr>
              <a:t>對學生而言，是探索呈現自己，而不是與別人比。</a:t>
            </a:r>
          </a:p>
          <a:p>
            <a:pPr algn="just">
              <a:lnSpc>
                <a:spcPct val="150000"/>
              </a:lnSpc>
              <a:spcBef>
                <a:spcPct val="0"/>
              </a:spcBef>
              <a:buClr>
                <a:srgbClr val="1F497D">
                  <a:lumMod val="75000"/>
                </a:srgbClr>
              </a:buClr>
              <a:buFont typeface="Wingdings" pitchFamily="2" charset="2"/>
              <a:buChar char="n"/>
            </a:pPr>
            <a:r>
              <a:rPr lang="zh-TW" altLang="en-US" dirty="0">
                <a:solidFill>
                  <a:schemeClr val="accent1"/>
                </a:solidFill>
                <a:latin typeface="微软雅黑" panose="020B0503020204020204" pitchFamily="34" charset="-122"/>
                <a:ea typeface="微软雅黑" panose="020B0503020204020204" pitchFamily="34" charset="-122"/>
              </a:rPr>
              <a:t>對大學校系而言，是讓校系看見學生的特質與表現，找到最適合的學生；讓學生找到最適合的校系，學系要求參採的內容並不是樣樣都必須具備。</a:t>
            </a:r>
          </a:p>
          <a:p>
            <a:pPr algn="just">
              <a:lnSpc>
                <a:spcPct val="150000"/>
              </a:lnSpc>
              <a:spcBef>
                <a:spcPct val="0"/>
              </a:spcBef>
              <a:buClr>
                <a:srgbClr val="1F497D">
                  <a:lumMod val="75000"/>
                </a:srgbClr>
              </a:buClr>
              <a:buFont typeface="Wingdings" pitchFamily="2" charset="2"/>
              <a:buChar char="n"/>
            </a:pPr>
            <a:r>
              <a:rPr lang="zh-TW" altLang="en-US" dirty="0">
                <a:solidFill>
                  <a:schemeClr val="accent1"/>
                </a:solidFill>
                <a:latin typeface="微软雅黑" panose="020B0503020204020204" pitchFamily="34" charset="-122"/>
                <a:ea typeface="微软雅黑" panose="020B0503020204020204" pitchFamily="34" charset="-122"/>
              </a:rPr>
              <a:t>高中的資源、地域特性、開課的情形大學在審查時一定會有不同考量；學生就讀過程中的轉變，如果找到自己真正的志趣，未必是缺點。要求學生「超水準演出」未必就是加分。</a:t>
            </a:r>
          </a:p>
        </p:txBody>
      </p:sp>
    </p:spTree>
    <p:extLst>
      <p:ext uri="{BB962C8B-B14F-4D97-AF65-F5344CB8AC3E}">
        <p14:creationId xmlns:p14="http://schemas.microsoft.com/office/powerpoint/2010/main" val="2768413611"/>
      </p:ext>
    </p:extLst>
  </p:cSld>
  <p:clrMapOvr>
    <a:masterClrMapping/>
  </p:clrMapOvr>
  <p:transition spd="med" advClick="0" advTm="0">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標題 5"/>
          <p:cNvSpPr>
            <a:spLocks noGrp="1"/>
          </p:cNvSpPr>
          <p:nvPr>
            <p:ph type="title"/>
          </p:nvPr>
        </p:nvSpPr>
        <p:spPr>
          <a:xfrm>
            <a:off x="829915" y="247941"/>
            <a:ext cx="8229600" cy="778099"/>
          </a:xfrm>
        </p:spPr>
        <p:txBody>
          <a:bodyPr>
            <a:normAutofit/>
          </a:bodyPr>
          <a:lstStyle/>
          <a:p>
            <a:r>
              <a:rPr lang="zh-TW" altLang="en-US" sz="3600" b="1" dirty="0">
                <a:solidFill>
                  <a:schemeClr val="accent1"/>
                </a:solidFill>
                <a:latin typeface="微软雅黑" panose="020B0503020204020204" pitchFamily="34" charset="-122"/>
                <a:ea typeface="微软雅黑" panose="020B0503020204020204" pitchFamily="34" charset="-122"/>
                <a:cs typeface="+mn-cs"/>
                <a:sym typeface="Lato" charset="0"/>
              </a:rPr>
              <a:t>學習歷程檔案與現行備審資料之對應</a:t>
            </a:r>
          </a:p>
        </p:txBody>
      </p:sp>
      <p:sp>
        <p:nvSpPr>
          <p:cNvPr id="21" name="投影片編號版面配置區 19"/>
          <p:cNvSpPr>
            <a:spLocks noGrp="1"/>
          </p:cNvSpPr>
          <p:nvPr>
            <p:ph type="sldNum" sz="quarter" idx="12"/>
          </p:nvPr>
        </p:nvSpPr>
        <p:spPr>
          <a:xfrm>
            <a:off x="8610600" y="6356358"/>
            <a:ext cx="2743200" cy="365125"/>
          </a:xfrm>
        </p:spPr>
        <p:txBody>
          <a:bodyPr/>
          <a:lstStyle/>
          <a:p>
            <a:r>
              <a:rPr lang="en-US" altLang="zh-CN" sz="1800" dirty="0">
                <a:latin typeface="Times New Roman" panose="02020603050405020304" pitchFamily="18" charset="0"/>
                <a:cs typeface="Times New Roman" panose="02020603050405020304" pitchFamily="18" charset="0"/>
              </a:rPr>
              <a:t>P.10</a:t>
            </a:r>
            <a:endParaRPr lang="zh-CN" altLang="en-US" sz="1800" dirty="0">
              <a:latin typeface="Times New Roman" panose="02020603050405020304" pitchFamily="18" charset="0"/>
              <a:cs typeface="Times New Roman" panose="02020603050405020304" pitchFamily="18" charset="0"/>
            </a:endParaRPr>
          </a:p>
        </p:txBody>
      </p:sp>
      <p:sp>
        <p:nvSpPr>
          <p:cNvPr id="39" name="文字方塊 38"/>
          <p:cNvSpPr txBox="1"/>
          <p:nvPr/>
        </p:nvSpPr>
        <p:spPr>
          <a:xfrm>
            <a:off x="829915" y="923668"/>
            <a:ext cx="568863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學習歷程檔案資料內容</a:t>
            </a:r>
            <a:r>
              <a:rPr kumimoji="0" lang="en-US" altLang="zh-TW" sz="20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a:t>
            </a:r>
            <a:r>
              <a:rPr kumimoji="0" lang="zh-TW" altLang="en-US" sz="20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現行</a:t>
            </a:r>
            <a:r>
              <a:rPr kumimoji="0" lang="zh-TW" altLang="en-US" sz="2000" b="0"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rPr>
              <a:t>備審資料</a:t>
            </a:r>
          </a:p>
        </p:txBody>
      </p:sp>
      <p:graphicFrame>
        <p:nvGraphicFramePr>
          <p:cNvPr id="41" name="內容版面配置區 5"/>
          <p:cNvGraphicFramePr>
            <a:graphicFrameLocks/>
          </p:cNvGraphicFramePr>
          <p:nvPr>
            <p:extLst>
              <p:ext uri="{D42A27DB-BD31-4B8C-83A1-F6EECF244321}">
                <p14:modId xmlns:p14="http://schemas.microsoft.com/office/powerpoint/2010/main" val="1030474867"/>
              </p:ext>
            </p:extLst>
          </p:nvPr>
        </p:nvGraphicFramePr>
        <p:xfrm>
          <a:off x="1276152" y="1323778"/>
          <a:ext cx="8136904" cy="5124647"/>
        </p:xfrm>
        <a:graphic>
          <a:graphicData uri="http://schemas.openxmlformats.org/drawingml/2006/table">
            <a:tbl>
              <a:tblPr firstRow="1" firstCol="1" bandRow="1"/>
              <a:tblGrid>
                <a:gridCol w="246162">
                  <a:extLst>
                    <a:ext uri="{9D8B030D-6E8A-4147-A177-3AD203B41FA5}">
                      <a16:colId xmlns="" xmlns:a16="http://schemas.microsoft.com/office/drawing/2014/main" val="20000"/>
                    </a:ext>
                  </a:extLst>
                </a:gridCol>
                <a:gridCol w="3458061">
                  <a:extLst>
                    <a:ext uri="{9D8B030D-6E8A-4147-A177-3AD203B41FA5}">
                      <a16:colId xmlns="" xmlns:a16="http://schemas.microsoft.com/office/drawing/2014/main" val="20001"/>
                    </a:ext>
                  </a:extLst>
                </a:gridCol>
                <a:gridCol w="582766">
                  <a:extLst>
                    <a:ext uri="{9D8B030D-6E8A-4147-A177-3AD203B41FA5}">
                      <a16:colId xmlns="" xmlns:a16="http://schemas.microsoft.com/office/drawing/2014/main" val="20002"/>
                    </a:ext>
                  </a:extLst>
                </a:gridCol>
                <a:gridCol w="3849915">
                  <a:extLst>
                    <a:ext uri="{9D8B030D-6E8A-4147-A177-3AD203B41FA5}">
                      <a16:colId xmlns="" xmlns:a16="http://schemas.microsoft.com/office/drawing/2014/main" val="20003"/>
                    </a:ext>
                  </a:extLst>
                </a:gridCol>
              </a:tblGrid>
              <a:tr h="455231">
                <a:tc gridSpan="2">
                  <a:txBody>
                    <a:bodyPr/>
                    <a:lstStyle>
                      <a:lvl1pPr marL="0" algn="l" defTabSz="914354" rtl="0" eaLnBrk="1" latinLnBrk="0" hangingPunct="1">
                        <a:defRPr sz="1800" b="1" kern="1200">
                          <a:solidFill>
                            <a:schemeClr val="lt1"/>
                          </a:solidFill>
                          <a:latin typeface="Times New Roman"/>
                          <a:ea typeface="標楷體"/>
                        </a:defRPr>
                      </a:lvl1pPr>
                      <a:lvl2pPr marL="457178" algn="l" defTabSz="914354" rtl="0" eaLnBrk="1" latinLnBrk="0" hangingPunct="1">
                        <a:defRPr sz="1800" b="1" kern="1200">
                          <a:solidFill>
                            <a:schemeClr val="lt1"/>
                          </a:solidFill>
                          <a:latin typeface="Times New Roman"/>
                          <a:ea typeface="標楷體"/>
                        </a:defRPr>
                      </a:lvl2pPr>
                      <a:lvl3pPr marL="914354" algn="l" defTabSz="914354" rtl="0" eaLnBrk="1" latinLnBrk="0" hangingPunct="1">
                        <a:defRPr sz="1800" b="1" kern="1200">
                          <a:solidFill>
                            <a:schemeClr val="lt1"/>
                          </a:solidFill>
                          <a:latin typeface="Times New Roman"/>
                          <a:ea typeface="標楷體"/>
                        </a:defRPr>
                      </a:lvl3pPr>
                      <a:lvl4pPr marL="1371532" algn="l" defTabSz="914354" rtl="0" eaLnBrk="1" latinLnBrk="0" hangingPunct="1">
                        <a:defRPr sz="1800" b="1" kern="1200">
                          <a:solidFill>
                            <a:schemeClr val="lt1"/>
                          </a:solidFill>
                          <a:latin typeface="Times New Roman"/>
                          <a:ea typeface="標楷體"/>
                        </a:defRPr>
                      </a:lvl4pPr>
                      <a:lvl5pPr marL="1828709" algn="l" defTabSz="914354" rtl="0" eaLnBrk="1" latinLnBrk="0" hangingPunct="1">
                        <a:defRPr sz="1800" b="1" kern="1200">
                          <a:solidFill>
                            <a:schemeClr val="lt1"/>
                          </a:solidFill>
                          <a:latin typeface="Times New Roman"/>
                          <a:ea typeface="標楷體"/>
                        </a:defRPr>
                      </a:lvl5pPr>
                      <a:lvl6pPr marL="2285886" algn="l" defTabSz="914354" rtl="0" eaLnBrk="1" latinLnBrk="0" hangingPunct="1">
                        <a:defRPr sz="1800" b="1" kern="1200">
                          <a:solidFill>
                            <a:schemeClr val="lt1"/>
                          </a:solidFill>
                          <a:latin typeface="Times New Roman"/>
                          <a:ea typeface="標楷體"/>
                        </a:defRPr>
                      </a:lvl6pPr>
                      <a:lvl7pPr marL="2743062" algn="l" defTabSz="914354" rtl="0" eaLnBrk="1" latinLnBrk="0" hangingPunct="1">
                        <a:defRPr sz="1800" b="1" kern="1200">
                          <a:solidFill>
                            <a:schemeClr val="lt1"/>
                          </a:solidFill>
                          <a:latin typeface="Times New Roman"/>
                          <a:ea typeface="標楷體"/>
                        </a:defRPr>
                      </a:lvl7pPr>
                      <a:lvl8pPr marL="3200240" algn="l" defTabSz="914354" rtl="0" eaLnBrk="1" latinLnBrk="0" hangingPunct="1">
                        <a:defRPr sz="1800" b="1" kern="1200">
                          <a:solidFill>
                            <a:schemeClr val="lt1"/>
                          </a:solidFill>
                          <a:latin typeface="Times New Roman"/>
                          <a:ea typeface="標楷體"/>
                        </a:defRPr>
                      </a:lvl8pPr>
                      <a:lvl9pPr marL="3657418" algn="l" defTabSz="914354" rtl="0" eaLnBrk="1" latinLnBrk="0" hangingPunct="1">
                        <a:defRPr sz="1800" b="1" kern="1200">
                          <a:solidFill>
                            <a:schemeClr val="lt1"/>
                          </a:solidFill>
                          <a:latin typeface="Times New Roman"/>
                          <a:ea typeface="標楷體"/>
                        </a:defRPr>
                      </a:lvl9pPr>
                    </a:lstStyle>
                    <a:p>
                      <a:pPr algn="ctr">
                        <a:spcAft>
                          <a:spcPts val="0"/>
                        </a:spcAft>
                      </a:pPr>
                      <a:r>
                        <a:rPr lang="zh-TW" altLang="en-US" sz="1600" kern="100" dirty="0">
                          <a:effectLst/>
                        </a:rPr>
                        <a:t>學習歷程檔案</a:t>
                      </a:r>
                      <a:r>
                        <a:rPr lang="zh-TW" sz="1600" kern="100" dirty="0">
                          <a:effectLst/>
                        </a:rPr>
                        <a:t>資料項目</a:t>
                      </a:r>
                      <a:endParaRPr lang="zh-TW" sz="1600" kern="100" dirty="0">
                        <a:effectLst/>
                        <a:latin typeface="Calibri"/>
                        <a:ea typeface="新細明體"/>
                        <a:cs typeface="Times New Roman"/>
                      </a:endParaRPr>
                    </a:p>
                  </a:txBody>
                  <a:tcPr marL="65699" marR="65699"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solidFill>
                  </a:tcPr>
                </a:tc>
                <a:tc hMerge="1">
                  <a:txBody>
                    <a:bodyPr/>
                    <a:lstStyle/>
                    <a:p>
                      <a:endParaRPr lang="zh-TW" altLang="en-US"/>
                    </a:p>
                  </a:txBody>
                  <a:tcPr/>
                </a:tc>
                <a:tc gridSpan="2">
                  <a:txBody>
                    <a:bodyPr/>
                    <a:lstStyle>
                      <a:lvl1pPr marL="0" algn="l" defTabSz="914354" rtl="0" eaLnBrk="1" latinLnBrk="0" hangingPunct="1">
                        <a:defRPr sz="1800" b="1" kern="1200">
                          <a:solidFill>
                            <a:schemeClr val="lt1"/>
                          </a:solidFill>
                          <a:latin typeface="Times New Roman"/>
                          <a:ea typeface="標楷體"/>
                        </a:defRPr>
                      </a:lvl1pPr>
                      <a:lvl2pPr marL="457178" algn="l" defTabSz="914354" rtl="0" eaLnBrk="1" latinLnBrk="0" hangingPunct="1">
                        <a:defRPr sz="1800" b="1" kern="1200">
                          <a:solidFill>
                            <a:schemeClr val="lt1"/>
                          </a:solidFill>
                          <a:latin typeface="Times New Roman"/>
                          <a:ea typeface="標楷體"/>
                        </a:defRPr>
                      </a:lvl2pPr>
                      <a:lvl3pPr marL="914354" algn="l" defTabSz="914354" rtl="0" eaLnBrk="1" latinLnBrk="0" hangingPunct="1">
                        <a:defRPr sz="1800" b="1" kern="1200">
                          <a:solidFill>
                            <a:schemeClr val="lt1"/>
                          </a:solidFill>
                          <a:latin typeface="Times New Roman"/>
                          <a:ea typeface="標楷體"/>
                        </a:defRPr>
                      </a:lvl3pPr>
                      <a:lvl4pPr marL="1371532" algn="l" defTabSz="914354" rtl="0" eaLnBrk="1" latinLnBrk="0" hangingPunct="1">
                        <a:defRPr sz="1800" b="1" kern="1200">
                          <a:solidFill>
                            <a:schemeClr val="lt1"/>
                          </a:solidFill>
                          <a:latin typeface="Times New Roman"/>
                          <a:ea typeface="標楷體"/>
                        </a:defRPr>
                      </a:lvl4pPr>
                      <a:lvl5pPr marL="1828709" algn="l" defTabSz="914354" rtl="0" eaLnBrk="1" latinLnBrk="0" hangingPunct="1">
                        <a:defRPr sz="1800" b="1" kern="1200">
                          <a:solidFill>
                            <a:schemeClr val="lt1"/>
                          </a:solidFill>
                          <a:latin typeface="Times New Roman"/>
                          <a:ea typeface="標楷體"/>
                        </a:defRPr>
                      </a:lvl5pPr>
                      <a:lvl6pPr marL="2285886" algn="l" defTabSz="914354" rtl="0" eaLnBrk="1" latinLnBrk="0" hangingPunct="1">
                        <a:defRPr sz="1800" b="1" kern="1200">
                          <a:solidFill>
                            <a:schemeClr val="lt1"/>
                          </a:solidFill>
                          <a:latin typeface="Times New Roman"/>
                          <a:ea typeface="標楷體"/>
                        </a:defRPr>
                      </a:lvl6pPr>
                      <a:lvl7pPr marL="2743062" algn="l" defTabSz="914354" rtl="0" eaLnBrk="1" latinLnBrk="0" hangingPunct="1">
                        <a:defRPr sz="1800" b="1" kern="1200">
                          <a:solidFill>
                            <a:schemeClr val="lt1"/>
                          </a:solidFill>
                          <a:latin typeface="Times New Roman"/>
                          <a:ea typeface="標楷體"/>
                        </a:defRPr>
                      </a:lvl7pPr>
                      <a:lvl8pPr marL="3200240" algn="l" defTabSz="914354" rtl="0" eaLnBrk="1" latinLnBrk="0" hangingPunct="1">
                        <a:defRPr sz="1800" b="1" kern="1200">
                          <a:solidFill>
                            <a:schemeClr val="lt1"/>
                          </a:solidFill>
                          <a:latin typeface="Times New Roman"/>
                          <a:ea typeface="標楷體"/>
                        </a:defRPr>
                      </a:lvl8pPr>
                      <a:lvl9pPr marL="3657418" algn="l" defTabSz="914354" rtl="0" eaLnBrk="1" latinLnBrk="0" hangingPunct="1">
                        <a:defRPr sz="1800" b="1" kern="1200">
                          <a:solidFill>
                            <a:schemeClr val="lt1"/>
                          </a:solidFill>
                          <a:latin typeface="Times New Roman"/>
                          <a:ea typeface="標楷體"/>
                        </a:defRPr>
                      </a:lvl9pPr>
                    </a:lstStyle>
                    <a:p>
                      <a:pPr algn="ctr">
                        <a:spcAft>
                          <a:spcPts val="0"/>
                        </a:spcAft>
                      </a:pPr>
                      <a:r>
                        <a:rPr lang="zh-TW" altLang="en-US" sz="1600" kern="100" dirty="0">
                          <a:effectLst/>
                        </a:rPr>
                        <a:t>現行個人申請備</a:t>
                      </a:r>
                      <a:r>
                        <a:rPr lang="zh-TW" sz="1600" kern="100" dirty="0">
                          <a:effectLst/>
                        </a:rPr>
                        <a:t>審資料項目</a:t>
                      </a:r>
                      <a:endParaRPr lang="zh-TW" sz="1600" kern="100" dirty="0">
                        <a:effectLst/>
                        <a:latin typeface="Calibri"/>
                        <a:ea typeface="新細明體"/>
                        <a:cs typeface="Times New Roman"/>
                      </a:endParaRPr>
                    </a:p>
                  </a:txBody>
                  <a:tcPr marL="65699" marR="65699"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solidFill>
                  </a:tcPr>
                </a:tc>
                <a:tc hMerge="1">
                  <a:txBody>
                    <a:bodyPr/>
                    <a:lstStyle/>
                    <a:p>
                      <a:endParaRPr lang="zh-TW" altLang="en-US"/>
                    </a:p>
                  </a:txBody>
                  <a:tcPr/>
                </a:tc>
                <a:extLst>
                  <a:ext uri="{0D108BD9-81ED-4DB2-BD59-A6C34878D82A}">
                    <a16:rowId xmlns="" xmlns:a16="http://schemas.microsoft.com/office/drawing/2014/main" val="10000"/>
                  </a:ext>
                </a:extLst>
              </a:tr>
              <a:tr h="257202">
                <a:tc>
                  <a:txBody>
                    <a:bodyPr/>
                    <a:lstStyle>
                      <a:lvl1pPr marL="0" algn="l" defTabSz="914354" rtl="0" eaLnBrk="1" latinLnBrk="0" hangingPunct="1">
                        <a:defRPr sz="1800" b="1" kern="1200">
                          <a:solidFill>
                            <a:schemeClr val="lt1"/>
                          </a:solidFill>
                          <a:latin typeface="Times New Roman"/>
                          <a:ea typeface="標楷體"/>
                        </a:defRPr>
                      </a:lvl1pPr>
                      <a:lvl2pPr marL="457178" algn="l" defTabSz="914354" rtl="0" eaLnBrk="1" latinLnBrk="0" hangingPunct="1">
                        <a:defRPr sz="1800" b="1" kern="1200">
                          <a:solidFill>
                            <a:schemeClr val="lt1"/>
                          </a:solidFill>
                          <a:latin typeface="Times New Roman"/>
                          <a:ea typeface="標楷體"/>
                        </a:defRPr>
                      </a:lvl2pPr>
                      <a:lvl3pPr marL="914354" algn="l" defTabSz="914354" rtl="0" eaLnBrk="1" latinLnBrk="0" hangingPunct="1">
                        <a:defRPr sz="1800" b="1" kern="1200">
                          <a:solidFill>
                            <a:schemeClr val="lt1"/>
                          </a:solidFill>
                          <a:latin typeface="Times New Roman"/>
                          <a:ea typeface="標楷體"/>
                        </a:defRPr>
                      </a:lvl3pPr>
                      <a:lvl4pPr marL="1371532" algn="l" defTabSz="914354" rtl="0" eaLnBrk="1" latinLnBrk="0" hangingPunct="1">
                        <a:defRPr sz="1800" b="1" kern="1200">
                          <a:solidFill>
                            <a:schemeClr val="lt1"/>
                          </a:solidFill>
                          <a:latin typeface="Times New Roman"/>
                          <a:ea typeface="標楷體"/>
                        </a:defRPr>
                      </a:lvl4pPr>
                      <a:lvl5pPr marL="1828709" algn="l" defTabSz="914354" rtl="0" eaLnBrk="1" latinLnBrk="0" hangingPunct="1">
                        <a:defRPr sz="1800" b="1" kern="1200">
                          <a:solidFill>
                            <a:schemeClr val="lt1"/>
                          </a:solidFill>
                          <a:latin typeface="Times New Roman"/>
                          <a:ea typeface="標楷體"/>
                        </a:defRPr>
                      </a:lvl5pPr>
                      <a:lvl6pPr marL="2285886" algn="l" defTabSz="914354" rtl="0" eaLnBrk="1" latinLnBrk="0" hangingPunct="1">
                        <a:defRPr sz="1800" b="1" kern="1200">
                          <a:solidFill>
                            <a:schemeClr val="lt1"/>
                          </a:solidFill>
                          <a:latin typeface="Times New Roman"/>
                          <a:ea typeface="標楷體"/>
                        </a:defRPr>
                      </a:lvl6pPr>
                      <a:lvl7pPr marL="2743062" algn="l" defTabSz="914354" rtl="0" eaLnBrk="1" latinLnBrk="0" hangingPunct="1">
                        <a:defRPr sz="1800" b="1" kern="1200">
                          <a:solidFill>
                            <a:schemeClr val="lt1"/>
                          </a:solidFill>
                          <a:latin typeface="Times New Roman"/>
                          <a:ea typeface="標楷體"/>
                        </a:defRPr>
                      </a:lvl7pPr>
                      <a:lvl8pPr marL="3200240" algn="l" defTabSz="914354" rtl="0" eaLnBrk="1" latinLnBrk="0" hangingPunct="1">
                        <a:defRPr sz="1800" b="1" kern="1200">
                          <a:solidFill>
                            <a:schemeClr val="lt1"/>
                          </a:solidFill>
                          <a:latin typeface="Times New Roman"/>
                          <a:ea typeface="標楷體"/>
                        </a:defRPr>
                      </a:lvl8pPr>
                      <a:lvl9pPr marL="3657418" algn="l" defTabSz="914354" rtl="0" eaLnBrk="1" latinLnBrk="0" hangingPunct="1">
                        <a:defRPr sz="1800" b="1" kern="1200">
                          <a:solidFill>
                            <a:schemeClr val="lt1"/>
                          </a:solidFill>
                          <a:latin typeface="Times New Roman"/>
                          <a:ea typeface="標楷體"/>
                        </a:defRPr>
                      </a:lvl9pPr>
                    </a:lstStyle>
                    <a:p>
                      <a:pPr>
                        <a:spcAft>
                          <a:spcPts val="0"/>
                        </a:spcAft>
                      </a:pPr>
                      <a:r>
                        <a:rPr lang="en-US" sz="1600" kern="100" dirty="0">
                          <a:effectLst/>
                        </a:rPr>
                        <a:t>1</a:t>
                      </a:r>
                      <a:endParaRPr lang="zh-TW" sz="1600" kern="100" dirty="0">
                        <a:effectLst/>
                        <a:latin typeface="Calibri"/>
                        <a:ea typeface="新細明體"/>
                        <a:cs typeface="Times New Roman"/>
                      </a:endParaRPr>
                    </a:p>
                  </a:txBody>
                  <a:tcPr marL="65699" marR="65699" marT="0" marB="0" anchor="ctr">
                    <a:lnL w="12700" cmpd="sng">
                      <a:solidFill>
                        <a:sysClr val="window" lastClr="FFFFFF"/>
                      </a:solidFill>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BACC6"/>
                    </a:solidFill>
                  </a:tcPr>
                </a:tc>
                <a:tc>
                  <a:txBody>
                    <a:bodyPr/>
                    <a:lstStyle>
                      <a:lvl1pPr marL="0" algn="l" defTabSz="914354" rtl="0" eaLnBrk="1" latinLnBrk="0" hangingPunct="1">
                        <a:defRPr sz="1800" kern="1200">
                          <a:solidFill>
                            <a:schemeClr val="dk1"/>
                          </a:solidFill>
                          <a:latin typeface="Times New Roman"/>
                          <a:ea typeface="標楷體"/>
                        </a:defRPr>
                      </a:lvl1pPr>
                      <a:lvl2pPr marL="457178" algn="l" defTabSz="914354" rtl="0" eaLnBrk="1" latinLnBrk="0" hangingPunct="1">
                        <a:defRPr sz="1800" kern="1200">
                          <a:solidFill>
                            <a:schemeClr val="dk1"/>
                          </a:solidFill>
                          <a:latin typeface="Times New Roman"/>
                          <a:ea typeface="標楷體"/>
                        </a:defRPr>
                      </a:lvl2pPr>
                      <a:lvl3pPr marL="914354" algn="l" defTabSz="914354" rtl="0" eaLnBrk="1" latinLnBrk="0" hangingPunct="1">
                        <a:defRPr sz="1800" kern="1200">
                          <a:solidFill>
                            <a:schemeClr val="dk1"/>
                          </a:solidFill>
                          <a:latin typeface="Times New Roman"/>
                          <a:ea typeface="標楷體"/>
                        </a:defRPr>
                      </a:lvl3pPr>
                      <a:lvl4pPr marL="1371532" algn="l" defTabSz="914354" rtl="0" eaLnBrk="1" latinLnBrk="0" hangingPunct="1">
                        <a:defRPr sz="1800" kern="1200">
                          <a:solidFill>
                            <a:schemeClr val="dk1"/>
                          </a:solidFill>
                          <a:latin typeface="Times New Roman"/>
                          <a:ea typeface="標楷體"/>
                        </a:defRPr>
                      </a:lvl4pPr>
                      <a:lvl5pPr marL="1828709" algn="l" defTabSz="914354" rtl="0" eaLnBrk="1" latinLnBrk="0" hangingPunct="1">
                        <a:defRPr sz="1800" kern="1200">
                          <a:solidFill>
                            <a:schemeClr val="dk1"/>
                          </a:solidFill>
                          <a:latin typeface="Times New Roman"/>
                          <a:ea typeface="標楷體"/>
                        </a:defRPr>
                      </a:lvl5pPr>
                      <a:lvl6pPr marL="2285886" algn="l" defTabSz="914354" rtl="0" eaLnBrk="1" latinLnBrk="0" hangingPunct="1">
                        <a:defRPr sz="1800" kern="1200">
                          <a:solidFill>
                            <a:schemeClr val="dk1"/>
                          </a:solidFill>
                          <a:latin typeface="Times New Roman"/>
                          <a:ea typeface="標楷體"/>
                        </a:defRPr>
                      </a:lvl6pPr>
                      <a:lvl7pPr marL="2743062" algn="l" defTabSz="914354" rtl="0" eaLnBrk="1" latinLnBrk="0" hangingPunct="1">
                        <a:defRPr sz="1800" kern="1200">
                          <a:solidFill>
                            <a:schemeClr val="dk1"/>
                          </a:solidFill>
                          <a:latin typeface="Times New Roman"/>
                          <a:ea typeface="標楷體"/>
                        </a:defRPr>
                      </a:lvl7pPr>
                      <a:lvl8pPr marL="3200240" algn="l" defTabSz="914354" rtl="0" eaLnBrk="1" latinLnBrk="0" hangingPunct="1">
                        <a:defRPr sz="1800" kern="1200">
                          <a:solidFill>
                            <a:schemeClr val="dk1"/>
                          </a:solidFill>
                          <a:latin typeface="Times New Roman"/>
                          <a:ea typeface="標楷體"/>
                        </a:defRPr>
                      </a:lvl8pPr>
                      <a:lvl9pPr marL="3657418" algn="l" defTabSz="914354" rtl="0" eaLnBrk="1" latinLnBrk="0" hangingPunct="1">
                        <a:defRPr sz="1800" kern="1200">
                          <a:solidFill>
                            <a:schemeClr val="dk1"/>
                          </a:solidFill>
                          <a:latin typeface="Times New Roman"/>
                          <a:ea typeface="標楷體"/>
                        </a:defRPr>
                      </a:lvl9pPr>
                    </a:lstStyle>
                    <a:p>
                      <a:pPr>
                        <a:spcAft>
                          <a:spcPts val="0"/>
                        </a:spcAft>
                      </a:pPr>
                      <a:r>
                        <a:rPr lang="zh-TW" sz="1600" kern="100" dirty="0">
                          <a:effectLst/>
                        </a:rPr>
                        <a:t>基本資料</a:t>
                      </a:r>
                      <a:endParaRPr lang="zh-TW" sz="1600" kern="100" dirty="0">
                        <a:effectLst/>
                        <a:latin typeface="Calibri"/>
                        <a:ea typeface="新細明體"/>
                        <a:cs typeface="Times New Roman"/>
                      </a:endParaRPr>
                    </a:p>
                  </a:txBody>
                  <a:tcPr marL="65699" marR="65699"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tint val="40000"/>
                      </a:srgbClr>
                    </a:solidFill>
                  </a:tcPr>
                </a:tc>
                <a:tc>
                  <a:txBody>
                    <a:bodyPr/>
                    <a:lstStyle>
                      <a:lvl1pPr marL="0" algn="l" defTabSz="914354" rtl="0" eaLnBrk="1" latinLnBrk="0" hangingPunct="1">
                        <a:defRPr sz="1800" kern="1200">
                          <a:solidFill>
                            <a:schemeClr val="dk1"/>
                          </a:solidFill>
                          <a:latin typeface="Times New Roman"/>
                          <a:ea typeface="標楷體"/>
                        </a:defRPr>
                      </a:lvl1pPr>
                      <a:lvl2pPr marL="457178" algn="l" defTabSz="914354" rtl="0" eaLnBrk="1" latinLnBrk="0" hangingPunct="1">
                        <a:defRPr sz="1800" kern="1200">
                          <a:solidFill>
                            <a:schemeClr val="dk1"/>
                          </a:solidFill>
                          <a:latin typeface="Times New Roman"/>
                          <a:ea typeface="標楷體"/>
                        </a:defRPr>
                      </a:lvl2pPr>
                      <a:lvl3pPr marL="914354" algn="l" defTabSz="914354" rtl="0" eaLnBrk="1" latinLnBrk="0" hangingPunct="1">
                        <a:defRPr sz="1800" kern="1200">
                          <a:solidFill>
                            <a:schemeClr val="dk1"/>
                          </a:solidFill>
                          <a:latin typeface="Times New Roman"/>
                          <a:ea typeface="標楷體"/>
                        </a:defRPr>
                      </a:lvl3pPr>
                      <a:lvl4pPr marL="1371532" algn="l" defTabSz="914354" rtl="0" eaLnBrk="1" latinLnBrk="0" hangingPunct="1">
                        <a:defRPr sz="1800" kern="1200">
                          <a:solidFill>
                            <a:schemeClr val="dk1"/>
                          </a:solidFill>
                          <a:latin typeface="Times New Roman"/>
                          <a:ea typeface="標楷體"/>
                        </a:defRPr>
                      </a:lvl4pPr>
                      <a:lvl5pPr marL="1828709" algn="l" defTabSz="914354" rtl="0" eaLnBrk="1" latinLnBrk="0" hangingPunct="1">
                        <a:defRPr sz="1800" kern="1200">
                          <a:solidFill>
                            <a:schemeClr val="dk1"/>
                          </a:solidFill>
                          <a:latin typeface="Times New Roman"/>
                          <a:ea typeface="標楷體"/>
                        </a:defRPr>
                      </a:lvl5pPr>
                      <a:lvl6pPr marL="2285886" algn="l" defTabSz="914354" rtl="0" eaLnBrk="1" latinLnBrk="0" hangingPunct="1">
                        <a:defRPr sz="1800" kern="1200">
                          <a:solidFill>
                            <a:schemeClr val="dk1"/>
                          </a:solidFill>
                          <a:latin typeface="Times New Roman"/>
                          <a:ea typeface="標楷體"/>
                        </a:defRPr>
                      </a:lvl6pPr>
                      <a:lvl7pPr marL="2743062" algn="l" defTabSz="914354" rtl="0" eaLnBrk="1" latinLnBrk="0" hangingPunct="1">
                        <a:defRPr sz="1800" kern="1200">
                          <a:solidFill>
                            <a:schemeClr val="dk1"/>
                          </a:solidFill>
                          <a:latin typeface="Times New Roman"/>
                          <a:ea typeface="標楷體"/>
                        </a:defRPr>
                      </a:lvl7pPr>
                      <a:lvl8pPr marL="3200240" algn="l" defTabSz="914354" rtl="0" eaLnBrk="1" latinLnBrk="0" hangingPunct="1">
                        <a:defRPr sz="1800" kern="1200">
                          <a:solidFill>
                            <a:schemeClr val="dk1"/>
                          </a:solidFill>
                          <a:latin typeface="Times New Roman"/>
                          <a:ea typeface="標楷體"/>
                        </a:defRPr>
                      </a:lvl8pPr>
                      <a:lvl9pPr marL="3657418" algn="l" defTabSz="914354" rtl="0" eaLnBrk="1" latinLnBrk="0" hangingPunct="1">
                        <a:defRPr sz="1800" kern="1200">
                          <a:solidFill>
                            <a:schemeClr val="dk1"/>
                          </a:solidFill>
                          <a:latin typeface="Times New Roman"/>
                          <a:ea typeface="標楷體"/>
                        </a:defRPr>
                      </a:lvl9pPr>
                    </a:lstStyle>
                    <a:p>
                      <a:pPr algn="ctr">
                        <a:spcAft>
                          <a:spcPts val="0"/>
                        </a:spcAft>
                      </a:pPr>
                      <a:r>
                        <a:rPr lang="en-US" sz="1600" kern="100" dirty="0">
                          <a:effectLst/>
                        </a:rPr>
                        <a:t>A</a:t>
                      </a:r>
                      <a:endParaRPr lang="zh-TW" sz="1600" kern="100" dirty="0">
                        <a:effectLst/>
                        <a:latin typeface="Calibri"/>
                        <a:ea typeface="新細明體"/>
                        <a:cs typeface="Times New Roman"/>
                      </a:endParaRPr>
                    </a:p>
                  </a:txBody>
                  <a:tcPr marL="65699" marR="65699"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tint val="40000"/>
                      </a:srgbClr>
                    </a:solidFill>
                  </a:tcPr>
                </a:tc>
                <a:tc>
                  <a:txBody>
                    <a:bodyPr/>
                    <a:lstStyle>
                      <a:lvl1pPr marL="0" algn="l" defTabSz="914354" rtl="0" eaLnBrk="1" latinLnBrk="0" hangingPunct="1">
                        <a:defRPr sz="1800" kern="1200">
                          <a:solidFill>
                            <a:schemeClr val="dk1"/>
                          </a:solidFill>
                          <a:latin typeface="Times New Roman"/>
                          <a:ea typeface="標楷體"/>
                        </a:defRPr>
                      </a:lvl1pPr>
                      <a:lvl2pPr marL="457178" algn="l" defTabSz="914354" rtl="0" eaLnBrk="1" latinLnBrk="0" hangingPunct="1">
                        <a:defRPr sz="1800" kern="1200">
                          <a:solidFill>
                            <a:schemeClr val="dk1"/>
                          </a:solidFill>
                          <a:latin typeface="Times New Roman"/>
                          <a:ea typeface="標楷體"/>
                        </a:defRPr>
                      </a:lvl2pPr>
                      <a:lvl3pPr marL="914354" algn="l" defTabSz="914354" rtl="0" eaLnBrk="1" latinLnBrk="0" hangingPunct="1">
                        <a:defRPr sz="1800" kern="1200">
                          <a:solidFill>
                            <a:schemeClr val="dk1"/>
                          </a:solidFill>
                          <a:latin typeface="Times New Roman"/>
                          <a:ea typeface="標楷體"/>
                        </a:defRPr>
                      </a:lvl3pPr>
                      <a:lvl4pPr marL="1371532" algn="l" defTabSz="914354" rtl="0" eaLnBrk="1" latinLnBrk="0" hangingPunct="1">
                        <a:defRPr sz="1800" kern="1200">
                          <a:solidFill>
                            <a:schemeClr val="dk1"/>
                          </a:solidFill>
                          <a:latin typeface="Times New Roman"/>
                          <a:ea typeface="標楷體"/>
                        </a:defRPr>
                      </a:lvl4pPr>
                      <a:lvl5pPr marL="1828709" algn="l" defTabSz="914354" rtl="0" eaLnBrk="1" latinLnBrk="0" hangingPunct="1">
                        <a:defRPr sz="1800" kern="1200">
                          <a:solidFill>
                            <a:schemeClr val="dk1"/>
                          </a:solidFill>
                          <a:latin typeface="Times New Roman"/>
                          <a:ea typeface="標楷體"/>
                        </a:defRPr>
                      </a:lvl5pPr>
                      <a:lvl6pPr marL="2285886" algn="l" defTabSz="914354" rtl="0" eaLnBrk="1" latinLnBrk="0" hangingPunct="1">
                        <a:defRPr sz="1800" kern="1200">
                          <a:solidFill>
                            <a:schemeClr val="dk1"/>
                          </a:solidFill>
                          <a:latin typeface="Times New Roman"/>
                          <a:ea typeface="標楷體"/>
                        </a:defRPr>
                      </a:lvl6pPr>
                      <a:lvl7pPr marL="2743062" algn="l" defTabSz="914354" rtl="0" eaLnBrk="1" latinLnBrk="0" hangingPunct="1">
                        <a:defRPr sz="1800" kern="1200">
                          <a:solidFill>
                            <a:schemeClr val="dk1"/>
                          </a:solidFill>
                          <a:latin typeface="Times New Roman"/>
                          <a:ea typeface="標楷體"/>
                        </a:defRPr>
                      </a:lvl7pPr>
                      <a:lvl8pPr marL="3200240" algn="l" defTabSz="914354" rtl="0" eaLnBrk="1" latinLnBrk="0" hangingPunct="1">
                        <a:defRPr sz="1800" kern="1200">
                          <a:solidFill>
                            <a:schemeClr val="dk1"/>
                          </a:solidFill>
                          <a:latin typeface="Times New Roman"/>
                          <a:ea typeface="標楷體"/>
                        </a:defRPr>
                      </a:lvl8pPr>
                      <a:lvl9pPr marL="3657418" algn="l" defTabSz="914354" rtl="0" eaLnBrk="1" latinLnBrk="0" hangingPunct="1">
                        <a:defRPr sz="1800" kern="1200">
                          <a:solidFill>
                            <a:schemeClr val="dk1"/>
                          </a:solidFill>
                          <a:latin typeface="Times New Roman"/>
                          <a:ea typeface="標楷體"/>
                        </a:defRPr>
                      </a:lvl9pPr>
                    </a:lstStyle>
                    <a:p>
                      <a:pPr>
                        <a:spcAft>
                          <a:spcPts val="0"/>
                        </a:spcAft>
                      </a:pPr>
                      <a:r>
                        <a:rPr lang="zh-TW" sz="1600" kern="100" dirty="0">
                          <a:effectLst/>
                        </a:rPr>
                        <a:t>個人資料表</a:t>
                      </a:r>
                      <a:endParaRPr lang="zh-TW" sz="1600" kern="100" dirty="0">
                        <a:effectLst/>
                        <a:latin typeface="Calibri"/>
                        <a:ea typeface="新細明體"/>
                        <a:cs typeface="Times New Roman"/>
                      </a:endParaRPr>
                    </a:p>
                  </a:txBody>
                  <a:tcPr marL="65699" marR="65699"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tint val="40000"/>
                      </a:srgbClr>
                    </a:solidFill>
                  </a:tcPr>
                </a:tc>
                <a:extLst>
                  <a:ext uri="{0D108BD9-81ED-4DB2-BD59-A6C34878D82A}">
                    <a16:rowId xmlns="" xmlns:a16="http://schemas.microsoft.com/office/drawing/2014/main" val="10001"/>
                  </a:ext>
                </a:extLst>
              </a:tr>
              <a:tr h="257202">
                <a:tc>
                  <a:txBody>
                    <a:bodyPr/>
                    <a:lstStyle>
                      <a:lvl1pPr marL="0" algn="l" defTabSz="914354" rtl="0" eaLnBrk="1" latinLnBrk="0" hangingPunct="1">
                        <a:defRPr sz="1800" b="1" kern="1200">
                          <a:solidFill>
                            <a:schemeClr val="lt1"/>
                          </a:solidFill>
                          <a:latin typeface="Times New Roman"/>
                          <a:ea typeface="標楷體"/>
                        </a:defRPr>
                      </a:lvl1pPr>
                      <a:lvl2pPr marL="457178" algn="l" defTabSz="914354" rtl="0" eaLnBrk="1" latinLnBrk="0" hangingPunct="1">
                        <a:defRPr sz="1800" b="1" kern="1200">
                          <a:solidFill>
                            <a:schemeClr val="lt1"/>
                          </a:solidFill>
                          <a:latin typeface="Times New Roman"/>
                          <a:ea typeface="標楷體"/>
                        </a:defRPr>
                      </a:lvl2pPr>
                      <a:lvl3pPr marL="914354" algn="l" defTabSz="914354" rtl="0" eaLnBrk="1" latinLnBrk="0" hangingPunct="1">
                        <a:defRPr sz="1800" b="1" kern="1200">
                          <a:solidFill>
                            <a:schemeClr val="lt1"/>
                          </a:solidFill>
                          <a:latin typeface="Times New Roman"/>
                          <a:ea typeface="標楷體"/>
                        </a:defRPr>
                      </a:lvl3pPr>
                      <a:lvl4pPr marL="1371532" algn="l" defTabSz="914354" rtl="0" eaLnBrk="1" latinLnBrk="0" hangingPunct="1">
                        <a:defRPr sz="1800" b="1" kern="1200">
                          <a:solidFill>
                            <a:schemeClr val="lt1"/>
                          </a:solidFill>
                          <a:latin typeface="Times New Roman"/>
                          <a:ea typeface="標楷體"/>
                        </a:defRPr>
                      </a:lvl4pPr>
                      <a:lvl5pPr marL="1828709" algn="l" defTabSz="914354" rtl="0" eaLnBrk="1" latinLnBrk="0" hangingPunct="1">
                        <a:defRPr sz="1800" b="1" kern="1200">
                          <a:solidFill>
                            <a:schemeClr val="lt1"/>
                          </a:solidFill>
                          <a:latin typeface="Times New Roman"/>
                          <a:ea typeface="標楷體"/>
                        </a:defRPr>
                      </a:lvl5pPr>
                      <a:lvl6pPr marL="2285886" algn="l" defTabSz="914354" rtl="0" eaLnBrk="1" latinLnBrk="0" hangingPunct="1">
                        <a:defRPr sz="1800" b="1" kern="1200">
                          <a:solidFill>
                            <a:schemeClr val="lt1"/>
                          </a:solidFill>
                          <a:latin typeface="Times New Roman"/>
                          <a:ea typeface="標楷體"/>
                        </a:defRPr>
                      </a:lvl6pPr>
                      <a:lvl7pPr marL="2743062" algn="l" defTabSz="914354" rtl="0" eaLnBrk="1" latinLnBrk="0" hangingPunct="1">
                        <a:defRPr sz="1800" b="1" kern="1200">
                          <a:solidFill>
                            <a:schemeClr val="lt1"/>
                          </a:solidFill>
                          <a:latin typeface="Times New Roman"/>
                          <a:ea typeface="標楷體"/>
                        </a:defRPr>
                      </a:lvl7pPr>
                      <a:lvl8pPr marL="3200240" algn="l" defTabSz="914354" rtl="0" eaLnBrk="1" latinLnBrk="0" hangingPunct="1">
                        <a:defRPr sz="1800" b="1" kern="1200">
                          <a:solidFill>
                            <a:schemeClr val="lt1"/>
                          </a:solidFill>
                          <a:latin typeface="Times New Roman"/>
                          <a:ea typeface="標楷體"/>
                        </a:defRPr>
                      </a:lvl8pPr>
                      <a:lvl9pPr marL="3657418" algn="l" defTabSz="914354" rtl="0" eaLnBrk="1" latinLnBrk="0" hangingPunct="1">
                        <a:defRPr sz="1800" b="1" kern="1200">
                          <a:solidFill>
                            <a:schemeClr val="lt1"/>
                          </a:solidFill>
                          <a:latin typeface="Times New Roman"/>
                          <a:ea typeface="標楷體"/>
                        </a:defRPr>
                      </a:lvl9pPr>
                    </a:lstStyle>
                    <a:p>
                      <a:pPr>
                        <a:spcAft>
                          <a:spcPts val="0"/>
                        </a:spcAft>
                      </a:pPr>
                      <a:r>
                        <a:rPr lang="en-US" sz="1600" kern="100" dirty="0">
                          <a:effectLst/>
                        </a:rPr>
                        <a:t>2</a:t>
                      </a:r>
                      <a:endParaRPr lang="zh-TW" sz="1600" kern="100" dirty="0">
                        <a:effectLst/>
                        <a:latin typeface="Calibri"/>
                        <a:ea typeface="新細明體"/>
                        <a:cs typeface="Times New Roman"/>
                      </a:endParaRPr>
                    </a:p>
                  </a:txBody>
                  <a:tcPr marL="65699" marR="65699" marT="0" marB="0" anchor="ctr">
                    <a:lnL w="12700" cmpd="sng">
                      <a:solidFill>
                        <a:sysClr val="window" lastClr="FFFFFF"/>
                      </a:solidFill>
                    </a:lnL>
                    <a:lnR w="28575"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solidFill>
                  </a:tcPr>
                </a:tc>
                <a:tc>
                  <a:txBody>
                    <a:bodyPr/>
                    <a:lstStyle>
                      <a:lvl1pPr marL="0" algn="l" defTabSz="914354" rtl="0" eaLnBrk="1" latinLnBrk="0" hangingPunct="1">
                        <a:defRPr sz="1800" kern="1200">
                          <a:solidFill>
                            <a:schemeClr val="dk1"/>
                          </a:solidFill>
                          <a:latin typeface="Times New Roman"/>
                          <a:ea typeface="標楷體"/>
                        </a:defRPr>
                      </a:lvl1pPr>
                      <a:lvl2pPr marL="457178" algn="l" defTabSz="914354" rtl="0" eaLnBrk="1" latinLnBrk="0" hangingPunct="1">
                        <a:defRPr sz="1800" kern="1200">
                          <a:solidFill>
                            <a:schemeClr val="dk1"/>
                          </a:solidFill>
                          <a:latin typeface="Times New Roman"/>
                          <a:ea typeface="標楷體"/>
                        </a:defRPr>
                      </a:lvl2pPr>
                      <a:lvl3pPr marL="914354" algn="l" defTabSz="914354" rtl="0" eaLnBrk="1" latinLnBrk="0" hangingPunct="1">
                        <a:defRPr sz="1800" kern="1200">
                          <a:solidFill>
                            <a:schemeClr val="dk1"/>
                          </a:solidFill>
                          <a:latin typeface="Times New Roman"/>
                          <a:ea typeface="標楷體"/>
                        </a:defRPr>
                      </a:lvl3pPr>
                      <a:lvl4pPr marL="1371532" algn="l" defTabSz="914354" rtl="0" eaLnBrk="1" latinLnBrk="0" hangingPunct="1">
                        <a:defRPr sz="1800" kern="1200">
                          <a:solidFill>
                            <a:schemeClr val="dk1"/>
                          </a:solidFill>
                          <a:latin typeface="Times New Roman"/>
                          <a:ea typeface="標楷體"/>
                        </a:defRPr>
                      </a:lvl4pPr>
                      <a:lvl5pPr marL="1828709" algn="l" defTabSz="914354" rtl="0" eaLnBrk="1" latinLnBrk="0" hangingPunct="1">
                        <a:defRPr sz="1800" kern="1200">
                          <a:solidFill>
                            <a:schemeClr val="dk1"/>
                          </a:solidFill>
                          <a:latin typeface="Times New Roman"/>
                          <a:ea typeface="標楷體"/>
                        </a:defRPr>
                      </a:lvl5pPr>
                      <a:lvl6pPr marL="2285886" algn="l" defTabSz="914354" rtl="0" eaLnBrk="1" latinLnBrk="0" hangingPunct="1">
                        <a:defRPr sz="1800" kern="1200">
                          <a:solidFill>
                            <a:schemeClr val="dk1"/>
                          </a:solidFill>
                          <a:latin typeface="Times New Roman"/>
                          <a:ea typeface="標楷體"/>
                        </a:defRPr>
                      </a:lvl6pPr>
                      <a:lvl7pPr marL="2743062" algn="l" defTabSz="914354" rtl="0" eaLnBrk="1" latinLnBrk="0" hangingPunct="1">
                        <a:defRPr sz="1800" kern="1200">
                          <a:solidFill>
                            <a:schemeClr val="dk1"/>
                          </a:solidFill>
                          <a:latin typeface="Times New Roman"/>
                          <a:ea typeface="標楷體"/>
                        </a:defRPr>
                      </a:lvl7pPr>
                      <a:lvl8pPr marL="3200240" algn="l" defTabSz="914354" rtl="0" eaLnBrk="1" latinLnBrk="0" hangingPunct="1">
                        <a:defRPr sz="1800" kern="1200">
                          <a:solidFill>
                            <a:schemeClr val="dk1"/>
                          </a:solidFill>
                          <a:latin typeface="Times New Roman"/>
                          <a:ea typeface="標楷體"/>
                        </a:defRPr>
                      </a:lvl8pPr>
                      <a:lvl9pPr marL="3657418" algn="l" defTabSz="914354" rtl="0" eaLnBrk="1" latinLnBrk="0" hangingPunct="1">
                        <a:defRPr sz="1800" kern="1200">
                          <a:solidFill>
                            <a:schemeClr val="dk1"/>
                          </a:solidFill>
                          <a:latin typeface="Times New Roman"/>
                          <a:ea typeface="標楷體"/>
                        </a:defRPr>
                      </a:lvl9pPr>
                    </a:lstStyle>
                    <a:p>
                      <a:pPr>
                        <a:spcAft>
                          <a:spcPts val="0"/>
                        </a:spcAft>
                      </a:pPr>
                      <a:r>
                        <a:rPr lang="zh-TW" sz="1600" kern="100" dirty="0">
                          <a:effectLst/>
                        </a:rPr>
                        <a:t>修課紀錄</a:t>
                      </a:r>
                      <a:endParaRPr lang="zh-TW" sz="1600" kern="100" dirty="0">
                        <a:effectLst/>
                        <a:latin typeface="Calibri"/>
                        <a:ea typeface="新細明體"/>
                        <a:cs typeface="Times New Roman"/>
                      </a:endParaRPr>
                    </a:p>
                  </a:txBody>
                  <a:tcPr marL="65699" marR="65699"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tint val="20000"/>
                      </a:srgbClr>
                    </a:solidFill>
                  </a:tcPr>
                </a:tc>
                <a:tc>
                  <a:txBody>
                    <a:bodyPr/>
                    <a:lstStyle>
                      <a:lvl1pPr marL="0" algn="l" defTabSz="914354" rtl="0" eaLnBrk="1" latinLnBrk="0" hangingPunct="1">
                        <a:defRPr sz="1800" kern="1200">
                          <a:solidFill>
                            <a:schemeClr val="dk1"/>
                          </a:solidFill>
                          <a:latin typeface="Times New Roman"/>
                          <a:ea typeface="標楷體"/>
                        </a:defRPr>
                      </a:lvl1pPr>
                      <a:lvl2pPr marL="457178" algn="l" defTabSz="914354" rtl="0" eaLnBrk="1" latinLnBrk="0" hangingPunct="1">
                        <a:defRPr sz="1800" kern="1200">
                          <a:solidFill>
                            <a:schemeClr val="dk1"/>
                          </a:solidFill>
                          <a:latin typeface="Times New Roman"/>
                          <a:ea typeface="標楷體"/>
                        </a:defRPr>
                      </a:lvl2pPr>
                      <a:lvl3pPr marL="914354" algn="l" defTabSz="914354" rtl="0" eaLnBrk="1" latinLnBrk="0" hangingPunct="1">
                        <a:defRPr sz="1800" kern="1200">
                          <a:solidFill>
                            <a:schemeClr val="dk1"/>
                          </a:solidFill>
                          <a:latin typeface="Times New Roman"/>
                          <a:ea typeface="標楷體"/>
                        </a:defRPr>
                      </a:lvl3pPr>
                      <a:lvl4pPr marL="1371532" algn="l" defTabSz="914354" rtl="0" eaLnBrk="1" latinLnBrk="0" hangingPunct="1">
                        <a:defRPr sz="1800" kern="1200">
                          <a:solidFill>
                            <a:schemeClr val="dk1"/>
                          </a:solidFill>
                          <a:latin typeface="Times New Roman"/>
                          <a:ea typeface="標楷體"/>
                        </a:defRPr>
                      </a:lvl4pPr>
                      <a:lvl5pPr marL="1828709" algn="l" defTabSz="914354" rtl="0" eaLnBrk="1" latinLnBrk="0" hangingPunct="1">
                        <a:defRPr sz="1800" kern="1200">
                          <a:solidFill>
                            <a:schemeClr val="dk1"/>
                          </a:solidFill>
                          <a:latin typeface="Times New Roman"/>
                          <a:ea typeface="標楷體"/>
                        </a:defRPr>
                      </a:lvl5pPr>
                      <a:lvl6pPr marL="2285886" algn="l" defTabSz="914354" rtl="0" eaLnBrk="1" latinLnBrk="0" hangingPunct="1">
                        <a:defRPr sz="1800" kern="1200">
                          <a:solidFill>
                            <a:schemeClr val="dk1"/>
                          </a:solidFill>
                          <a:latin typeface="Times New Roman"/>
                          <a:ea typeface="標楷體"/>
                        </a:defRPr>
                      </a:lvl6pPr>
                      <a:lvl7pPr marL="2743062" algn="l" defTabSz="914354" rtl="0" eaLnBrk="1" latinLnBrk="0" hangingPunct="1">
                        <a:defRPr sz="1800" kern="1200">
                          <a:solidFill>
                            <a:schemeClr val="dk1"/>
                          </a:solidFill>
                          <a:latin typeface="Times New Roman"/>
                          <a:ea typeface="標楷體"/>
                        </a:defRPr>
                      </a:lvl7pPr>
                      <a:lvl8pPr marL="3200240" algn="l" defTabSz="914354" rtl="0" eaLnBrk="1" latinLnBrk="0" hangingPunct="1">
                        <a:defRPr sz="1800" kern="1200">
                          <a:solidFill>
                            <a:schemeClr val="dk1"/>
                          </a:solidFill>
                          <a:latin typeface="Times New Roman"/>
                          <a:ea typeface="標楷體"/>
                        </a:defRPr>
                      </a:lvl8pPr>
                      <a:lvl9pPr marL="3657418" algn="l" defTabSz="914354" rtl="0" eaLnBrk="1" latinLnBrk="0" hangingPunct="1">
                        <a:defRPr sz="1800" kern="1200">
                          <a:solidFill>
                            <a:schemeClr val="dk1"/>
                          </a:solidFill>
                          <a:latin typeface="Times New Roman"/>
                          <a:ea typeface="標楷體"/>
                        </a:defRPr>
                      </a:lvl9pPr>
                    </a:lstStyle>
                    <a:p>
                      <a:pPr algn="ctr">
                        <a:spcAft>
                          <a:spcPts val="0"/>
                        </a:spcAft>
                      </a:pPr>
                      <a:r>
                        <a:rPr lang="en-US" sz="1600" kern="100" dirty="0">
                          <a:effectLst/>
                        </a:rPr>
                        <a:t>B</a:t>
                      </a:r>
                      <a:endParaRPr lang="zh-TW" sz="1600" kern="100" dirty="0">
                        <a:effectLst/>
                        <a:latin typeface="Calibri"/>
                        <a:ea typeface="新細明體"/>
                        <a:cs typeface="Times New Roman"/>
                      </a:endParaRPr>
                    </a:p>
                  </a:txBody>
                  <a:tcPr marL="65699" marR="65699"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tint val="20000"/>
                      </a:srgbClr>
                    </a:solidFill>
                  </a:tcPr>
                </a:tc>
                <a:tc>
                  <a:txBody>
                    <a:bodyPr/>
                    <a:lstStyle>
                      <a:lvl1pPr marL="0" algn="l" defTabSz="914354" rtl="0" eaLnBrk="1" latinLnBrk="0" hangingPunct="1">
                        <a:defRPr sz="1800" kern="1200">
                          <a:solidFill>
                            <a:schemeClr val="dk1"/>
                          </a:solidFill>
                          <a:latin typeface="Times New Roman"/>
                          <a:ea typeface="標楷體"/>
                        </a:defRPr>
                      </a:lvl1pPr>
                      <a:lvl2pPr marL="457178" algn="l" defTabSz="914354" rtl="0" eaLnBrk="1" latinLnBrk="0" hangingPunct="1">
                        <a:defRPr sz="1800" kern="1200">
                          <a:solidFill>
                            <a:schemeClr val="dk1"/>
                          </a:solidFill>
                          <a:latin typeface="Times New Roman"/>
                          <a:ea typeface="標楷體"/>
                        </a:defRPr>
                      </a:lvl2pPr>
                      <a:lvl3pPr marL="914354" algn="l" defTabSz="914354" rtl="0" eaLnBrk="1" latinLnBrk="0" hangingPunct="1">
                        <a:defRPr sz="1800" kern="1200">
                          <a:solidFill>
                            <a:schemeClr val="dk1"/>
                          </a:solidFill>
                          <a:latin typeface="Times New Roman"/>
                          <a:ea typeface="標楷體"/>
                        </a:defRPr>
                      </a:lvl3pPr>
                      <a:lvl4pPr marL="1371532" algn="l" defTabSz="914354" rtl="0" eaLnBrk="1" latinLnBrk="0" hangingPunct="1">
                        <a:defRPr sz="1800" kern="1200">
                          <a:solidFill>
                            <a:schemeClr val="dk1"/>
                          </a:solidFill>
                          <a:latin typeface="Times New Roman"/>
                          <a:ea typeface="標楷體"/>
                        </a:defRPr>
                      </a:lvl4pPr>
                      <a:lvl5pPr marL="1828709" algn="l" defTabSz="914354" rtl="0" eaLnBrk="1" latinLnBrk="0" hangingPunct="1">
                        <a:defRPr sz="1800" kern="1200">
                          <a:solidFill>
                            <a:schemeClr val="dk1"/>
                          </a:solidFill>
                          <a:latin typeface="Times New Roman"/>
                          <a:ea typeface="標楷體"/>
                        </a:defRPr>
                      </a:lvl5pPr>
                      <a:lvl6pPr marL="2285886" algn="l" defTabSz="914354" rtl="0" eaLnBrk="1" latinLnBrk="0" hangingPunct="1">
                        <a:defRPr sz="1800" kern="1200">
                          <a:solidFill>
                            <a:schemeClr val="dk1"/>
                          </a:solidFill>
                          <a:latin typeface="Times New Roman"/>
                          <a:ea typeface="標楷體"/>
                        </a:defRPr>
                      </a:lvl6pPr>
                      <a:lvl7pPr marL="2743062" algn="l" defTabSz="914354" rtl="0" eaLnBrk="1" latinLnBrk="0" hangingPunct="1">
                        <a:defRPr sz="1800" kern="1200">
                          <a:solidFill>
                            <a:schemeClr val="dk1"/>
                          </a:solidFill>
                          <a:latin typeface="Times New Roman"/>
                          <a:ea typeface="標楷體"/>
                        </a:defRPr>
                      </a:lvl7pPr>
                      <a:lvl8pPr marL="3200240" algn="l" defTabSz="914354" rtl="0" eaLnBrk="1" latinLnBrk="0" hangingPunct="1">
                        <a:defRPr sz="1800" kern="1200">
                          <a:solidFill>
                            <a:schemeClr val="dk1"/>
                          </a:solidFill>
                          <a:latin typeface="Times New Roman"/>
                          <a:ea typeface="標楷體"/>
                        </a:defRPr>
                      </a:lvl8pPr>
                      <a:lvl9pPr marL="3657418" algn="l" defTabSz="914354" rtl="0" eaLnBrk="1" latinLnBrk="0" hangingPunct="1">
                        <a:defRPr sz="1800" kern="1200">
                          <a:solidFill>
                            <a:schemeClr val="dk1"/>
                          </a:solidFill>
                          <a:latin typeface="Times New Roman"/>
                          <a:ea typeface="標楷體"/>
                        </a:defRPr>
                      </a:lvl9pPr>
                    </a:lstStyle>
                    <a:p>
                      <a:pPr>
                        <a:spcAft>
                          <a:spcPts val="0"/>
                        </a:spcAft>
                      </a:pPr>
                      <a:r>
                        <a:rPr lang="zh-TW" sz="1600" kern="100" dirty="0">
                          <a:effectLst/>
                        </a:rPr>
                        <a:t>高中</a:t>
                      </a:r>
                      <a:r>
                        <a:rPr lang="en-US" sz="1600" kern="100" dirty="0">
                          <a:effectLst/>
                        </a:rPr>
                        <a:t>(</a:t>
                      </a:r>
                      <a:r>
                        <a:rPr lang="zh-TW" sz="1600" kern="100" dirty="0">
                          <a:effectLst/>
                        </a:rPr>
                        <a:t>職</a:t>
                      </a:r>
                      <a:r>
                        <a:rPr lang="en-US" sz="1600" kern="100" dirty="0">
                          <a:effectLst/>
                        </a:rPr>
                        <a:t>)</a:t>
                      </a:r>
                      <a:r>
                        <a:rPr lang="zh-TW" sz="1600" kern="100" dirty="0">
                          <a:effectLst/>
                        </a:rPr>
                        <a:t>在校成績證明</a:t>
                      </a:r>
                      <a:endParaRPr lang="zh-TW" sz="1600" kern="100" dirty="0">
                        <a:effectLst/>
                        <a:latin typeface="Calibri"/>
                        <a:ea typeface="新細明體"/>
                        <a:cs typeface="Times New Roman"/>
                      </a:endParaRPr>
                    </a:p>
                  </a:txBody>
                  <a:tcPr marL="65699" marR="65699"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tint val="20000"/>
                      </a:srgbClr>
                    </a:solidFill>
                  </a:tcPr>
                </a:tc>
                <a:extLst>
                  <a:ext uri="{0D108BD9-81ED-4DB2-BD59-A6C34878D82A}">
                    <a16:rowId xmlns="" xmlns:a16="http://schemas.microsoft.com/office/drawing/2014/main" val="10002"/>
                  </a:ext>
                </a:extLst>
              </a:tr>
              <a:tr h="257202">
                <a:tc rowSpan="2">
                  <a:txBody>
                    <a:bodyPr/>
                    <a:lstStyle>
                      <a:lvl1pPr marL="0" algn="l" defTabSz="914354" rtl="0" eaLnBrk="1" latinLnBrk="0" hangingPunct="1">
                        <a:defRPr sz="1800" b="1" kern="1200">
                          <a:solidFill>
                            <a:schemeClr val="lt1"/>
                          </a:solidFill>
                          <a:latin typeface="Times New Roman"/>
                          <a:ea typeface="標楷體"/>
                        </a:defRPr>
                      </a:lvl1pPr>
                      <a:lvl2pPr marL="457178" algn="l" defTabSz="914354" rtl="0" eaLnBrk="1" latinLnBrk="0" hangingPunct="1">
                        <a:defRPr sz="1800" b="1" kern="1200">
                          <a:solidFill>
                            <a:schemeClr val="lt1"/>
                          </a:solidFill>
                          <a:latin typeface="Times New Roman"/>
                          <a:ea typeface="標楷體"/>
                        </a:defRPr>
                      </a:lvl2pPr>
                      <a:lvl3pPr marL="914354" algn="l" defTabSz="914354" rtl="0" eaLnBrk="1" latinLnBrk="0" hangingPunct="1">
                        <a:defRPr sz="1800" b="1" kern="1200">
                          <a:solidFill>
                            <a:schemeClr val="lt1"/>
                          </a:solidFill>
                          <a:latin typeface="Times New Roman"/>
                          <a:ea typeface="標楷體"/>
                        </a:defRPr>
                      </a:lvl3pPr>
                      <a:lvl4pPr marL="1371532" algn="l" defTabSz="914354" rtl="0" eaLnBrk="1" latinLnBrk="0" hangingPunct="1">
                        <a:defRPr sz="1800" b="1" kern="1200">
                          <a:solidFill>
                            <a:schemeClr val="lt1"/>
                          </a:solidFill>
                          <a:latin typeface="Times New Roman"/>
                          <a:ea typeface="標楷體"/>
                        </a:defRPr>
                      </a:lvl4pPr>
                      <a:lvl5pPr marL="1828709" algn="l" defTabSz="914354" rtl="0" eaLnBrk="1" latinLnBrk="0" hangingPunct="1">
                        <a:defRPr sz="1800" b="1" kern="1200">
                          <a:solidFill>
                            <a:schemeClr val="lt1"/>
                          </a:solidFill>
                          <a:latin typeface="Times New Roman"/>
                          <a:ea typeface="標楷體"/>
                        </a:defRPr>
                      </a:lvl5pPr>
                      <a:lvl6pPr marL="2285886" algn="l" defTabSz="914354" rtl="0" eaLnBrk="1" latinLnBrk="0" hangingPunct="1">
                        <a:defRPr sz="1800" b="1" kern="1200">
                          <a:solidFill>
                            <a:schemeClr val="lt1"/>
                          </a:solidFill>
                          <a:latin typeface="Times New Roman"/>
                          <a:ea typeface="標楷體"/>
                        </a:defRPr>
                      </a:lvl6pPr>
                      <a:lvl7pPr marL="2743062" algn="l" defTabSz="914354" rtl="0" eaLnBrk="1" latinLnBrk="0" hangingPunct="1">
                        <a:defRPr sz="1800" b="1" kern="1200">
                          <a:solidFill>
                            <a:schemeClr val="lt1"/>
                          </a:solidFill>
                          <a:latin typeface="Times New Roman"/>
                          <a:ea typeface="標楷體"/>
                        </a:defRPr>
                      </a:lvl7pPr>
                      <a:lvl8pPr marL="3200240" algn="l" defTabSz="914354" rtl="0" eaLnBrk="1" latinLnBrk="0" hangingPunct="1">
                        <a:defRPr sz="1800" b="1" kern="1200">
                          <a:solidFill>
                            <a:schemeClr val="lt1"/>
                          </a:solidFill>
                          <a:latin typeface="Times New Roman"/>
                          <a:ea typeface="標楷體"/>
                        </a:defRPr>
                      </a:lvl8pPr>
                      <a:lvl9pPr marL="3657418" algn="l" defTabSz="914354" rtl="0" eaLnBrk="1" latinLnBrk="0" hangingPunct="1">
                        <a:defRPr sz="1800" b="1" kern="1200">
                          <a:solidFill>
                            <a:schemeClr val="lt1"/>
                          </a:solidFill>
                          <a:latin typeface="Times New Roman"/>
                          <a:ea typeface="標楷體"/>
                        </a:defRPr>
                      </a:lvl9pPr>
                    </a:lstStyle>
                    <a:p>
                      <a:pPr>
                        <a:spcAft>
                          <a:spcPts val="0"/>
                        </a:spcAft>
                      </a:pPr>
                      <a:r>
                        <a:rPr lang="en-US" sz="1600" kern="100" dirty="0">
                          <a:effectLst/>
                        </a:rPr>
                        <a:t>3</a:t>
                      </a:r>
                      <a:endParaRPr lang="zh-TW" sz="1600" kern="100" dirty="0">
                        <a:effectLst/>
                        <a:latin typeface="Calibri"/>
                        <a:ea typeface="新細明體"/>
                        <a:cs typeface="Times New Roman"/>
                      </a:endParaRPr>
                    </a:p>
                  </a:txBody>
                  <a:tcPr marL="65699" marR="65699" marT="0" marB="0" anchor="ctr">
                    <a:lnL w="12700" cmpd="sng">
                      <a:solidFill>
                        <a:sysClr val="window" lastClr="FFFFFF"/>
                      </a:solidFill>
                    </a:lnL>
                    <a:lnR w="28575"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solidFill>
                  </a:tcPr>
                </a:tc>
                <a:tc rowSpan="2">
                  <a:txBody>
                    <a:bodyPr/>
                    <a:lstStyle>
                      <a:lvl1pPr marL="0" algn="l" defTabSz="914354" rtl="0" eaLnBrk="1" latinLnBrk="0" hangingPunct="1">
                        <a:defRPr sz="1800" kern="1200">
                          <a:solidFill>
                            <a:schemeClr val="dk1"/>
                          </a:solidFill>
                          <a:latin typeface="Times New Roman"/>
                          <a:ea typeface="標楷體"/>
                        </a:defRPr>
                      </a:lvl1pPr>
                      <a:lvl2pPr marL="457178" algn="l" defTabSz="914354" rtl="0" eaLnBrk="1" latinLnBrk="0" hangingPunct="1">
                        <a:defRPr sz="1800" kern="1200">
                          <a:solidFill>
                            <a:schemeClr val="dk1"/>
                          </a:solidFill>
                          <a:latin typeface="Times New Roman"/>
                          <a:ea typeface="標楷體"/>
                        </a:defRPr>
                      </a:lvl2pPr>
                      <a:lvl3pPr marL="914354" algn="l" defTabSz="914354" rtl="0" eaLnBrk="1" latinLnBrk="0" hangingPunct="1">
                        <a:defRPr sz="1800" kern="1200">
                          <a:solidFill>
                            <a:schemeClr val="dk1"/>
                          </a:solidFill>
                          <a:latin typeface="Times New Roman"/>
                          <a:ea typeface="標楷體"/>
                        </a:defRPr>
                      </a:lvl3pPr>
                      <a:lvl4pPr marL="1371532" algn="l" defTabSz="914354" rtl="0" eaLnBrk="1" latinLnBrk="0" hangingPunct="1">
                        <a:defRPr sz="1800" kern="1200">
                          <a:solidFill>
                            <a:schemeClr val="dk1"/>
                          </a:solidFill>
                          <a:latin typeface="Times New Roman"/>
                          <a:ea typeface="標楷體"/>
                        </a:defRPr>
                      </a:lvl4pPr>
                      <a:lvl5pPr marL="1828709" algn="l" defTabSz="914354" rtl="0" eaLnBrk="1" latinLnBrk="0" hangingPunct="1">
                        <a:defRPr sz="1800" kern="1200">
                          <a:solidFill>
                            <a:schemeClr val="dk1"/>
                          </a:solidFill>
                          <a:latin typeface="Times New Roman"/>
                          <a:ea typeface="標楷體"/>
                        </a:defRPr>
                      </a:lvl5pPr>
                      <a:lvl6pPr marL="2285886" algn="l" defTabSz="914354" rtl="0" eaLnBrk="1" latinLnBrk="0" hangingPunct="1">
                        <a:defRPr sz="1800" kern="1200">
                          <a:solidFill>
                            <a:schemeClr val="dk1"/>
                          </a:solidFill>
                          <a:latin typeface="Times New Roman"/>
                          <a:ea typeface="標楷體"/>
                        </a:defRPr>
                      </a:lvl6pPr>
                      <a:lvl7pPr marL="2743062" algn="l" defTabSz="914354" rtl="0" eaLnBrk="1" latinLnBrk="0" hangingPunct="1">
                        <a:defRPr sz="1800" kern="1200">
                          <a:solidFill>
                            <a:schemeClr val="dk1"/>
                          </a:solidFill>
                          <a:latin typeface="Times New Roman"/>
                          <a:ea typeface="標楷體"/>
                        </a:defRPr>
                      </a:lvl7pPr>
                      <a:lvl8pPr marL="3200240" algn="l" defTabSz="914354" rtl="0" eaLnBrk="1" latinLnBrk="0" hangingPunct="1">
                        <a:defRPr sz="1800" kern="1200">
                          <a:solidFill>
                            <a:schemeClr val="dk1"/>
                          </a:solidFill>
                          <a:latin typeface="Times New Roman"/>
                          <a:ea typeface="標楷體"/>
                        </a:defRPr>
                      </a:lvl8pPr>
                      <a:lvl9pPr marL="3657418" algn="l" defTabSz="914354" rtl="0" eaLnBrk="1" latinLnBrk="0" hangingPunct="1">
                        <a:defRPr sz="1800" kern="1200">
                          <a:solidFill>
                            <a:schemeClr val="dk1"/>
                          </a:solidFill>
                          <a:latin typeface="Times New Roman"/>
                          <a:ea typeface="標楷體"/>
                        </a:defRPr>
                      </a:lvl9pPr>
                    </a:lstStyle>
                    <a:p>
                      <a:pPr>
                        <a:spcAft>
                          <a:spcPts val="0"/>
                        </a:spcAft>
                      </a:pPr>
                      <a:r>
                        <a:rPr lang="zh-TW" sz="1600" kern="100" dirty="0">
                          <a:effectLst/>
                        </a:rPr>
                        <a:t>課程學習成果</a:t>
                      </a:r>
                      <a:endParaRPr lang="zh-TW" sz="1600" kern="100" dirty="0">
                        <a:effectLst/>
                        <a:latin typeface="Calibri"/>
                        <a:ea typeface="新細明體"/>
                        <a:cs typeface="Times New Roman"/>
                      </a:endParaRPr>
                    </a:p>
                  </a:txBody>
                  <a:tcPr marL="65699" marR="65699"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E3EA"/>
                    </a:solidFill>
                  </a:tcPr>
                </a:tc>
                <a:tc>
                  <a:txBody>
                    <a:bodyPr/>
                    <a:lstStyle>
                      <a:lvl1pPr marL="0" algn="l" defTabSz="914354" rtl="0" eaLnBrk="1" latinLnBrk="0" hangingPunct="1">
                        <a:defRPr sz="1800" kern="1200">
                          <a:solidFill>
                            <a:schemeClr val="dk1"/>
                          </a:solidFill>
                          <a:latin typeface="Times New Roman"/>
                          <a:ea typeface="標楷體"/>
                        </a:defRPr>
                      </a:lvl1pPr>
                      <a:lvl2pPr marL="457178" algn="l" defTabSz="914354" rtl="0" eaLnBrk="1" latinLnBrk="0" hangingPunct="1">
                        <a:defRPr sz="1800" kern="1200">
                          <a:solidFill>
                            <a:schemeClr val="dk1"/>
                          </a:solidFill>
                          <a:latin typeface="Times New Roman"/>
                          <a:ea typeface="標楷體"/>
                        </a:defRPr>
                      </a:lvl2pPr>
                      <a:lvl3pPr marL="914354" algn="l" defTabSz="914354" rtl="0" eaLnBrk="1" latinLnBrk="0" hangingPunct="1">
                        <a:defRPr sz="1800" kern="1200">
                          <a:solidFill>
                            <a:schemeClr val="dk1"/>
                          </a:solidFill>
                          <a:latin typeface="Times New Roman"/>
                          <a:ea typeface="標楷體"/>
                        </a:defRPr>
                      </a:lvl3pPr>
                      <a:lvl4pPr marL="1371532" algn="l" defTabSz="914354" rtl="0" eaLnBrk="1" latinLnBrk="0" hangingPunct="1">
                        <a:defRPr sz="1800" kern="1200">
                          <a:solidFill>
                            <a:schemeClr val="dk1"/>
                          </a:solidFill>
                          <a:latin typeface="Times New Roman"/>
                          <a:ea typeface="標楷體"/>
                        </a:defRPr>
                      </a:lvl4pPr>
                      <a:lvl5pPr marL="1828709" algn="l" defTabSz="914354" rtl="0" eaLnBrk="1" latinLnBrk="0" hangingPunct="1">
                        <a:defRPr sz="1800" kern="1200">
                          <a:solidFill>
                            <a:schemeClr val="dk1"/>
                          </a:solidFill>
                          <a:latin typeface="Times New Roman"/>
                          <a:ea typeface="標楷體"/>
                        </a:defRPr>
                      </a:lvl5pPr>
                      <a:lvl6pPr marL="2285886" algn="l" defTabSz="914354" rtl="0" eaLnBrk="1" latinLnBrk="0" hangingPunct="1">
                        <a:defRPr sz="1800" kern="1200">
                          <a:solidFill>
                            <a:schemeClr val="dk1"/>
                          </a:solidFill>
                          <a:latin typeface="Times New Roman"/>
                          <a:ea typeface="標楷體"/>
                        </a:defRPr>
                      </a:lvl6pPr>
                      <a:lvl7pPr marL="2743062" algn="l" defTabSz="914354" rtl="0" eaLnBrk="1" latinLnBrk="0" hangingPunct="1">
                        <a:defRPr sz="1800" kern="1200">
                          <a:solidFill>
                            <a:schemeClr val="dk1"/>
                          </a:solidFill>
                          <a:latin typeface="Times New Roman"/>
                          <a:ea typeface="標楷體"/>
                        </a:defRPr>
                      </a:lvl7pPr>
                      <a:lvl8pPr marL="3200240" algn="l" defTabSz="914354" rtl="0" eaLnBrk="1" latinLnBrk="0" hangingPunct="1">
                        <a:defRPr sz="1800" kern="1200">
                          <a:solidFill>
                            <a:schemeClr val="dk1"/>
                          </a:solidFill>
                          <a:latin typeface="Times New Roman"/>
                          <a:ea typeface="標楷體"/>
                        </a:defRPr>
                      </a:lvl8pPr>
                      <a:lvl9pPr marL="3657418" algn="l" defTabSz="914354" rtl="0" eaLnBrk="1" latinLnBrk="0" hangingPunct="1">
                        <a:defRPr sz="1800" kern="1200">
                          <a:solidFill>
                            <a:schemeClr val="dk1"/>
                          </a:solidFill>
                          <a:latin typeface="Times New Roman"/>
                          <a:ea typeface="標楷體"/>
                        </a:defRPr>
                      </a:lvl9pPr>
                    </a:lstStyle>
                    <a:p>
                      <a:pPr algn="ctr">
                        <a:spcAft>
                          <a:spcPts val="0"/>
                        </a:spcAft>
                      </a:pPr>
                      <a:r>
                        <a:rPr lang="en-US" sz="1600" kern="100" dirty="0">
                          <a:effectLst/>
                        </a:rPr>
                        <a:t>C</a:t>
                      </a:r>
                      <a:endParaRPr lang="zh-TW" sz="1600" kern="100" dirty="0">
                        <a:effectLst/>
                        <a:latin typeface="Calibri"/>
                        <a:ea typeface="新細明體"/>
                        <a:cs typeface="Times New Roman"/>
                      </a:endParaRPr>
                    </a:p>
                  </a:txBody>
                  <a:tcPr marL="65699" marR="65699"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tint val="40000"/>
                      </a:srgbClr>
                    </a:solidFill>
                  </a:tcPr>
                </a:tc>
                <a:tc>
                  <a:txBody>
                    <a:bodyPr/>
                    <a:lstStyle>
                      <a:lvl1pPr marL="0" algn="l" defTabSz="914354" rtl="0" eaLnBrk="1" latinLnBrk="0" hangingPunct="1">
                        <a:defRPr sz="1800" kern="1200">
                          <a:solidFill>
                            <a:schemeClr val="dk1"/>
                          </a:solidFill>
                          <a:latin typeface="Times New Roman"/>
                          <a:ea typeface="標楷體"/>
                        </a:defRPr>
                      </a:lvl1pPr>
                      <a:lvl2pPr marL="457178" algn="l" defTabSz="914354" rtl="0" eaLnBrk="1" latinLnBrk="0" hangingPunct="1">
                        <a:defRPr sz="1800" kern="1200">
                          <a:solidFill>
                            <a:schemeClr val="dk1"/>
                          </a:solidFill>
                          <a:latin typeface="Times New Roman"/>
                          <a:ea typeface="標楷體"/>
                        </a:defRPr>
                      </a:lvl2pPr>
                      <a:lvl3pPr marL="914354" algn="l" defTabSz="914354" rtl="0" eaLnBrk="1" latinLnBrk="0" hangingPunct="1">
                        <a:defRPr sz="1800" kern="1200">
                          <a:solidFill>
                            <a:schemeClr val="dk1"/>
                          </a:solidFill>
                          <a:latin typeface="Times New Roman"/>
                          <a:ea typeface="標楷體"/>
                        </a:defRPr>
                      </a:lvl3pPr>
                      <a:lvl4pPr marL="1371532" algn="l" defTabSz="914354" rtl="0" eaLnBrk="1" latinLnBrk="0" hangingPunct="1">
                        <a:defRPr sz="1800" kern="1200">
                          <a:solidFill>
                            <a:schemeClr val="dk1"/>
                          </a:solidFill>
                          <a:latin typeface="Times New Roman"/>
                          <a:ea typeface="標楷體"/>
                        </a:defRPr>
                      </a:lvl4pPr>
                      <a:lvl5pPr marL="1828709" algn="l" defTabSz="914354" rtl="0" eaLnBrk="1" latinLnBrk="0" hangingPunct="1">
                        <a:defRPr sz="1800" kern="1200">
                          <a:solidFill>
                            <a:schemeClr val="dk1"/>
                          </a:solidFill>
                          <a:latin typeface="Times New Roman"/>
                          <a:ea typeface="標楷體"/>
                        </a:defRPr>
                      </a:lvl5pPr>
                      <a:lvl6pPr marL="2285886" algn="l" defTabSz="914354" rtl="0" eaLnBrk="1" latinLnBrk="0" hangingPunct="1">
                        <a:defRPr sz="1800" kern="1200">
                          <a:solidFill>
                            <a:schemeClr val="dk1"/>
                          </a:solidFill>
                          <a:latin typeface="Times New Roman"/>
                          <a:ea typeface="標楷體"/>
                        </a:defRPr>
                      </a:lvl6pPr>
                      <a:lvl7pPr marL="2743062" algn="l" defTabSz="914354" rtl="0" eaLnBrk="1" latinLnBrk="0" hangingPunct="1">
                        <a:defRPr sz="1800" kern="1200">
                          <a:solidFill>
                            <a:schemeClr val="dk1"/>
                          </a:solidFill>
                          <a:latin typeface="Times New Roman"/>
                          <a:ea typeface="標楷體"/>
                        </a:defRPr>
                      </a:lvl7pPr>
                      <a:lvl8pPr marL="3200240" algn="l" defTabSz="914354" rtl="0" eaLnBrk="1" latinLnBrk="0" hangingPunct="1">
                        <a:defRPr sz="1800" kern="1200">
                          <a:solidFill>
                            <a:schemeClr val="dk1"/>
                          </a:solidFill>
                          <a:latin typeface="Times New Roman"/>
                          <a:ea typeface="標楷體"/>
                        </a:defRPr>
                      </a:lvl8pPr>
                      <a:lvl9pPr marL="3657418" algn="l" defTabSz="914354" rtl="0" eaLnBrk="1" latinLnBrk="0" hangingPunct="1">
                        <a:defRPr sz="1800" kern="1200">
                          <a:solidFill>
                            <a:schemeClr val="dk1"/>
                          </a:solidFill>
                          <a:latin typeface="Times New Roman"/>
                          <a:ea typeface="標楷體"/>
                        </a:defRPr>
                      </a:lvl9pPr>
                    </a:lstStyle>
                    <a:p>
                      <a:pPr>
                        <a:spcAft>
                          <a:spcPts val="0"/>
                        </a:spcAft>
                      </a:pPr>
                      <a:r>
                        <a:rPr lang="zh-TW" sz="1600" kern="100" dirty="0">
                          <a:effectLst/>
                        </a:rPr>
                        <a:t>成果作品</a:t>
                      </a:r>
                      <a:endParaRPr lang="zh-TW" sz="1600" kern="100" dirty="0">
                        <a:effectLst/>
                        <a:latin typeface="Calibri"/>
                        <a:ea typeface="新細明體"/>
                        <a:cs typeface="Times New Roman"/>
                      </a:endParaRPr>
                    </a:p>
                  </a:txBody>
                  <a:tcPr marL="65699" marR="65699"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tint val="40000"/>
                      </a:srgbClr>
                    </a:solidFill>
                  </a:tcPr>
                </a:tc>
                <a:extLst>
                  <a:ext uri="{0D108BD9-81ED-4DB2-BD59-A6C34878D82A}">
                    <a16:rowId xmlns="" xmlns:a16="http://schemas.microsoft.com/office/drawing/2014/main" val="10003"/>
                  </a:ext>
                </a:extLst>
              </a:tr>
              <a:tr h="257202">
                <a:tc vMerge="1">
                  <a:txBody>
                    <a:bodyPr/>
                    <a:lstStyle/>
                    <a:p>
                      <a:endParaRPr lang="zh-TW" altLang="en-US"/>
                    </a:p>
                  </a:txBody>
                  <a:tcPr/>
                </a:tc>
                <a:tc vMerge="1">
                  <a:txBody>
                    <a:bodyPr/>
                    <a:lstStyle/>
                    <a:p>
                      <a:endParaRPr lang="zh-TW" altLang="en-US"/>
                    </a:p>
                  </a:txBody>
                  <a:tcPr/>
                </a:tc>
                <a:tc>
                  <a:txBody>
                    <a:bodyPr/>
                    <a:lstStyle>
                      <a:lvl1pPr marL="0" algn="l" defTabSz="914354" rtl="0" eaLnBrk="1" latinLnBrk="0" hangingPunct="1">
                        <a:defRPr sz="1800" kern="1200">
                          <a:solidFill>
                            <a:schemeClr val="dk1"/>
                          </a:solidFill>
                          <a:latin typeface="Times New Roman"/>
                          <a:ea typeface="標楷體"/>
                        </a:defRPr>
                      </a:lvl1pPr>
                      <a:lvl2pPr marL="457178" algn="l" defTabSz="914354" rtl="0" eaLnBrk="1" latinLnBrk="0" hangingPunct="1">
                        <a:defRPr sz="1800" kern="1200">
                          <a:solidFill>
                            <a:schemeClr val="dk1"/>
                          </a:solidFill>
                          <a:latin typeface="Times New Roman"/>
                          <a:ea typeface="標楷體"/>
                        </a:defRPr>
                      </a:lvl2pPr>
                      <a:lvl3pPr marL="914354" algn="l" defTabSz="914354" rtl="0" eaLnBrk="1" latinLnBrk="0" hangingPunct="1">
                        <a:defRPr sz="1800" kern="1200">
                          <a:solidFill>
                            <a:schemeClr val="dk1"/>
                          </a:solidFill>
                          <a:latin typeface="Times New Roman"/>
                          <a:ea typeface="標楷體"/>
                        </a:defRPr>
                      </a:lvl3pPr>
                      <a:lvl4pPr marL="1371532" algn="l" defTabSz="914354" rtl="0" eaLnBrk="1" latinLnBrk="0" hangingPunct="1">
                        <a:defRPr sz="1800" kern="1200">
                          <a:solidFill>
                            <a:schemeClr val="dk1"/>
                          </a:solidFill>
                          <a:latin typeface="Times New Roman"/>
                          <a:ea typeface="標楷體"/>
                        </a:defRPr>
                      </a:lvl4pPr>
                      <a:lvl5pPr marL="1828709" algn="l" defTabSz="914354" rtl="0" eaLnBrk="1" latinLnBrk="0" hangingPunct="1">
                        <a:defRPr sz="1800" kern="1200">
                          <a:solidFill>
                            <a:schemeClr val="dk1"/>
                          </a:solidFill>
                          <a:latin typeface="Times New Roman"/>
                          <a:ea typeface="標楷體"/>
                        </a:defRPr>
                      </a:lvl5pPr>
                      <a:lvl6pPr marL="2285886" algn="l" defTabSz="914354" rtl="0" eaLnBrk="1" latinLnBrk="0" hangingPunct="1">
                        <a:defRPr sz="1800" kern="1200">
                          <a:solidFill>
                            <a:schemeClr val="dk1"/>
                          </a:solidFill>
                          <a:latin typeface="Times New Roman"/>
                          <a:ea typeface="標楷體"/>
                        </a:defRPr>
                      </a:lvl6pPr>
                      <a:lvl7pPr marL="2743062" algn="l" defTabSz="914354" rtl="0" eaLnBrk="1" latinLnBrk="0" hangingPunct="1">
                        <a:defRPr sz="1800" kern="1200">
                          <a:solidFill>
                            <a:schemeClr val="dk1"/>
                          </a:solidFill>
                          <a:latin typeface="Times New Roman"/>
                          <a:ea typeface="標楷體"/>
                        </a:defRPr>
                      </a:lvl7pPr>
                      <a:lvl8pPr marL="3200240" algn="l" defTabSz="914354" rtl="0" eaLnBrk="1" latinLnBrk="0" hangingPunct="1">
                        <a:defRPr sz="1800" kern="1200">
                          <a:solidFill>
                            <a:schemeClr val="dk1"/>
                          </a:solidFill>
                          <a:latin typeface="Times New Roman"/>
                          <a:ea typeface="標楷體"/>
                        </a:defRPr>
                      </a:lvl8pPr>
                      <a:lvl9pPr marL="3657418" algn="l" defTabSz="914354" rtl="0" eaLnBrk="1" latinLnBrk="0" hangingPunct="1">
                        <a:defRPr sz="1800" kern="1200">
                          <a:solidFill>
                            <a:schemeClr val="dk1"/>
                          </a:solidFill>
                          <a:latin typeface="Times New Roman"/>
                          <a:ea typeface="標楷體"/>
                        </a:defRPr>
                      </a:lvl9pPr>
                    </a:lstStyle>
                    <a:p>
                      <a:pPr algn="ctr">
                        <a:spcAft>
                          <a:spcPts val="0"/>
                        </a:spcAft>
                      </a:pPr>
                      <a:r>
                        <a:rPr lang="en-US" sz="1600" kern="100" dirty="0">
                          <a:effectLst/>
                        </a:rPr>
                        <a:t>D</a:t>
                      </a:r>
                      <a:endParaRPr lang="zh-TW" sz="1600" kern="100" dirty="0">
                        <a:effectLst/>
                        <a:latin typeface="Calibri"/>
                        <a:ea typeface="新細明體"/>
                        <a:cs typeface="Times New Roman"/>
                      </a:endParaRPr>
                    </a:p>
                  </a:txBody>
                  <a:tcPr marL="65699" marR="65699"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E3EA"/>
                    </a:solidFill>
                  </a:tcPr>
                </a:tc>
                <a:tc>
                  <a:txBody>
                    <a:bodyPr/>
                    <a:lstStyle>
                      <a:lvl1pPr marL="0" algn="l" defTabSz="914354" rtl="0" eaLnBrk="1" latinLnBrk="0" hangingPunct="1">
                        <a:defRPr sz="1800" kern="1200">
                          <a:solidFill>
                            <a:schemeClr val="dk1"/>
                          </a:solidFill>
                          <a:latin typeface="Times New Roman"/>
                          <a:ea typeface="標楷體"/>
                        </a:defRPr>
                      </a:lvl1pPr>
                      <a:lvl2pPr marL="457178" algn="l" defTabSz="914354" rtl="0" eaLnBrk="1" latinLnBrk="0" hangingPunct="1">
                        <a:defRPr sz="1800" kern="1200">
                          <a:solidFill>
                            <a:schemeClr val="dk1"/>
                          </a:solidFill>
                          <a:latin typeface="Times New Roman"/>
                          <a:ea typeface="標楷體"/>
                        </a:defRPr>
                      </a:lvl2pPr>
                      <a:lvl3pPr marL="914354" algn="l" defTabSz="914354" rtl="0" eaLnBrk="1" latinLnBrk="0" hangingPunct="1">
                        <a:defRPr sz="1800" kern="1200">
                          <a:solidFill>
                            <a:schemeClr val="dk1"/>
                          </a:solidFill>
                          <a:latin typeface="Times New Roman"/>
                          <a:ea typeface="標楷體"/>
                        </a:defRPr>
                      </a:lvl3pPr>
                      <a:lvl4pPr marL="1371532" algn="l" defTabSz="914354" rtl="0" eaLnBrk="1" latinLnBrk="0" hangingPunct="1">
                        <a:defRPr sz="1800" kern="1200">
                          <a:solidFill>
                            <a:schemeClr val="dk1"/>
                          </a:solidFill>
                          <a:latin typeface="Times New Roman"/>
                          <a:ea typeface="標楷體"/>
                        </a:defRPr>
                      </a:lvl4pPr>
                      <a:lvl5pPr marL="1828709" algn="l" defTabSz="914354" rtl="0" eaLnBrk="1" latinLnBrk="0" hangingPunct="1">
                        <a:defRPr sz="1800" kern="1200">
                          <a:solidFill>
                            <a:schemeClr val="dk1"/>
                          </a:solidFill>
                          <a:latin typeface="Times New Roman"/>
                          <a:ea typeface="標楷體"/>
                        </a:defRPr>
                      </a:lvl5pPr>
                      <a:lvl6pPr marL="2285886" algn="l" defTabSz="914354" rtl="0" eaLnBrk="1" latinLnBrk="0" hangingPunct="1">
                        <a:defRPr sz="1800" kern="1200">
                          <a:solidFill>
                            <a:schemeClr val="dk1"/>
                          </a:solidFill>
                          <a:latin typeface="Times New Roman"/>
                          <a:ea typeface="標楷體"/>
                        </a:defRPr>
                      </a:lvl6pPr>
                      <a:lvl7pPr marL="2743062" algn="l" defTabSz="914354" rtl="0" eaLnBrk="1" latinLnBrk="0" hangingPunct="1">
                        <a:defRPr sz="1800" kern="1200">
                          <a:solidFill>
                            <a:schemeClr val="dk1"/>
                          </a:solidFill>
                          <a:latin typeface="Times New Roman"/>
                          <a:ea typeface="標楷體"/>
                        </a:defRPr>
                      </a:lvl7pPr>
                      <a:lvl8pPr marL="3200240" algn="l" defTabSz="914354" rtl="0" eaLnBrk="1" latinLnBrk="0" hangingPunct="1">
                        <a:defRPr sz="1800" kern="1200">
                          <a:solidFill>
                            <a:schemeClr val="dk1"/>
                          </a:solidFill>
                          <a:latin typeface="Times New Roman"/>
                          <a:ea typeface="標楷體"/>
                        </a:defRPr>
                      </a:lvl8pPr>
                      <a:lvl9pPr marL="3657418" algn="l" defTabSz="914354" rtl="0" eaLnBrk="1" latinLnBrk="0" hangingPunct="1">
                        <a:defRPr sz="1800" kern="1200">
                          <a:solidFill>
                            <a:schemeClr val="dk1"/>
                          </a:solidFill>
                          <a:latin typeface="Times New Roman"/>
                          <a:ea typeface="標楷體"/>
                        </a:defRPr>
                      </a:lvl9pPr>
                    </a:lstStyle>
                    <a:p>
                      <a:pPr>
                        <a:spcAft>
                          <a:spcPts val="0"/>
                        </a:spcAft>
                      </a:pPr>
                      <a:r>
                        <a:rPr lang="zh-TW" sz="1600" kern="100" dirty="0">
                          <a:effectLst/>
                        </a:rPr>
                        <a:t>小論文</a:t>
                      </a:r>
                      <a:r>
                        <a:rPr lang="en-US" sz="1600" kern="100" dirty="0">
                          <a:effectLst/>
                        </a:rPr>
                        <a:t>(</a:t>
                      </a:r>
                      <a:r>
                        <a:rPr lang="zh-TW" sz="1600" kern="100" dirty="0">
                          <a:effectLst/>
                        </a:rPr>
                        <a:t>短文</a:t>
                      </a:r>
                      <a:r>
                        <a:rPr lang="en-US" sz="1600" kern="100" dirty="0">
                          <a:effectLst/>
                        </a:rPr>
                        <a:t>) </a:t>
                      </a:r>
                      <a:endParaRPr lang="zh-TW" sz="1600" kern="100" dirty="0">
                        <a:effectLst/>
                        <a:latin typeface="Calibri"/>
                        <a:ea typeface="新細明體"/>
                        <a:cs typeface="Times New Roman"/>
                      </a:endParaRPr>
                    </a:p>
                  </a:txBody>
                  <a:tcPr marL="65699" marR="65699"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E3EA"/>
                    </a:solidFill>
                  </a:tcPr>
                </a:tc>
                <a:extLst>
                  <a:ext uri="{0D108BD9-81ED-4DB2-BD59-A6C34878D82A}">
                    <a16:rowId xmlns="" xmlns:a16="http://schemas.microsoft.com/office/drawing/2014/main" val="10004"/>
                  </a:ext>
                </a:extLst>
              </a:tr>
              <a:tr h="257202">
                <a:tc rowSpan="9">
                  <a:txBody>
                    <a:bodyPr/>
                    <a:lstStyle>
                      <a:lvl1pPr marL="0" algn="l" defTabSz="914354" rtl="0" eaLnBrk="1" latinLnBrk="0" hangingPunct="1">
                        <a:defRPr sz="1800" b="1" kern="1200">
                          <a:solidFill>
                            <a:schemeClr val="lt1"/>
                          </a:solidFill>
                          <a:latin typeface="Times New Roman"/>
                          <a:ea typeface="標楷體"/>
                        </a:defRPr>
                      </a:lvl1pPr>
                      <a:lvl2pPr marL="457178" algn="l" defTabSz="914354" rtl="0" eaLnBrk="1" latinLnBrk="0" hangingPunct="1">
                        <a:defRPr sz="1800" b="1" kern="1200">
                          <a:solidFill>
                            <a:schemeClr val="lt1"/>
                          </a:solidFill>
                          <a:latin typeface="Times New Roman"/>
                          <a:ea typeface="標楷體"/>
                        </a:defRPr>
                      </a:lvl2pPr>
                      <a:lvl3pPr marL="914354" algn="l" defTabSz="914354" rtl="0" eaLnBrk="1" latinLnBrk="0" hangingPunct="1">
                        <a:defRPr sz="1800" b="1" kern="1200">
                          <a:solidFill>
                            <a:schemeClr val="lt1"/>
                          </a:solidFill>
                          <a:latin typeface="Times New Roman"/>
                          <a:ea typeface="標楷體"/>
                        </a:defRPr>
                      </a:lvl3pPr>
                      <a:lvl4pPr marL="1371532" algn="l" defTabSz="914354" rtl="0" eaLnBrk="1" latinLnBrk="0" hangingPunct="1">
                        <a:defRPr sz="1800" b="1" kern="1200">
                          <a:solidFill>
                            <a:schemeClr val="lt1"/>
                          </a:solidFill>
                          <a:latin typeface="Times New Roman"/>
                          <a:ea typeface="標楷體"/>
                        </a:defRPr>
                      </a:lvl4pPr>
                      <a:lvl5pPr marL="1828709" algn="l" defTabSz="914354" rtl="0" eaLnBrk="1" latinLnBrk="0" hangingPunct="1">
                        <a:defRPr sz="1800" b="1" kern="1200">
                          <a:solidFill>
                            <a:schemeClr val="lt1"/>
                          </a:solidFill>
                          <a:latin typeface="Times New Roman"/>
                          <a:ea typeface="標楷體"/>
                        </a:defRPr>
                      </a:lvl5pPr>
                      <a:lvl6pPr marL="2285886" algn="l" defTabSz="914354" rtl="0" eaLnBrk="1" latinLnBrk="0" hangingPunct="1">
                        <a:defRPr sz="1800" b="1" kern="1200">
                          <a:solidFill>
                            <a:schemeClr val="lt1"/>
                          </a:solidFill>
                          <a:latin typeface="Times New Roman"/>
                          <a:ea typeface="標楷體"/>
                        </a:defRPr>
                      </a:lvl6pPr>
                      <a:lvl7pPr marL="2743062" algn="l" defTabSz="914354" rtl="0" eaLnBrk="1" latinLnBrk="0" hangingPunct="1">
                        <a:defRPr sz="1800" b="1" kern="1200">
                          <a:solidFill>
                            <a:schemeClr val="lt1"/>
                          </a:solidFill>
                          <a:latin typeface="Times New Roman"/>
                          <a:ea typeface="標楷體"/>
                        </a:defRPr>
                      </a:lvl7pPr>
                      <a:lvl8pPr marL="3200240" algn="l" defTabSz="914354" rtl="0" eaLnBrk="1" latinLnBrk="0" hangingPunct="1">
                        <a:defRPr sz="1800" b="1" kern="1200">
                          <a:solidFill>
                            <a:schemeClr val="lt1"/>
                          </a:solidFill>
                          <a:latin typeface="Times New Roman"/>
                          <a:ea typeface="標楷體"/>
                        </a:defRPr>
                      </a:lvl8pPr>
                      <a:lvl9pPr marL="3657418" algn="l" defTabSz="914354" rtl="0" eaLnBrk="1" latinLnBrk="0" hangingPunct="1">
                        <a:defRPr sz="1800" b="1" kern="1200">
                          <a:solidFill>
                            <a:schemeClr val="lt1"/>
                          </a:solidFill>
                          <a:latin typeface="Times New Roman"/>
                          <a:ea typeface="標楷體"/>
                        </a:defRPr>
                      </a:lvl9pPr>
                    </a:lstStyle>
                    <a:p>
                      <a:pPr>
                        <a:spcAft>
                          <a:spcPts val="0"/>
                        </a:spcAft>
                      </a:pPr>
                      <a:r>
                        <a:rPr lang="en-US" sz="1600" kern="100" dirty="0">
                          <a:effectLst/>
                        </a:rPr>
                        <a:t>4</a:t>
                      </a:r>
                      <a:endParaRPr lang="zh-TW" sz="1600" kern="100" dirty="0">
                        <a:effectLst/>
                        <a:latin typeface="Calibri"/>
                        <a:ea typeface="新細明體"/>
                        <a:cs typeface="Times New Roman"/>
                      </a:endParaRPr>
                    </a:p>
                  </a:txBody>
                  <a:tcPr marL="65699" marR="65699" marT="0" marB="0" anchor="ctr">
                    <a:lnL w="12700" cmpd="sng">
                      <a:solidFill>
                        <a:sysClr val="window" lastClr="FFFFFF"/>
                      </a:solidFill>
                    </a:lnL>
                    <a:lnR w="28575"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solidFill>
                  </a:tcPr>
                </a:tc>
                <a:tc rowSpan="9">
                  <a:txBody>
                    <a:bodyPr/>
                    <a:lstStyle>
                      <a:lvl1pPr marL="0" algn="l" defTabSz="914354" rtl="0" eaLnBrk="1" latinLnBrk="0" hangingPunct="1">
                        <a:defRPr sz="1800" kern="1200">
                          <a:solidFill>
                            <a:schemeClr val="dk1"/>
                          </a:solidFill>
                          <a:latin typeface="Times New Roman"/>
                          <a:ea typeface="標楷體"/>
                        </a:defRPr>
                      </a:lvl1pPr>
                      <a:lvl2pPr marL="457178" algn="l" defTabSz="914354" rtl="0" eaLnBrk="1" latinLnBrk="0" hangingPunct="1">
                        <a:defRPr sz="1800" kern="1200">
                          <a:solidFill>
                            <a:schemeClr val="dk1"/>
                          </a:solidFill>
                          <a:latin typeface="Times New Roman"/>
                          <a:ea typeface="標楷體"/>
                        </a:defRPr>
                      </a:lvl2pPr>
                      <a:lvl3pPr marL="914354" algn="l" defTabSz="914354" rtl="0" eaLnBrk="1" latinLnBrk="0" hangingPunct="1">
                        <a:defRPr sz="1800" kern="1200">
                          <a:solidFill>
                            <a:schemeClr val="dk1"/>
                          </a:solidFill>
                          <a:latin typeface="Times New Roman"/>
                          <a:ea typeface="標楷體"/>
                        </a:defRPr>
                      </a:lvl3pPr>
                      <a:lvl4pPr marL="1371532" algn="l" defTabSz="914354" rtl="0" eaLnBrk="1" latinLnBrk="0" hangingPunct="1">
                        <a:defRPr sz="1800" kern="1200">
                          <a:solidFill>
                            <a:schemeClr val="dk1"/>
                          </a:solidFill>
                          <a:latin typeface="Times New Roman"/>
                          <a:ea typeface="標楷體"/>
                        </a:defRPr>
                      </a:lvl4pPr>
                      <a:lvl5pPr marL="1828709" algn="l" defTabSz="914354" rtl="0" eaLnBrk="1" latinLnBrk="0" hangingPunct="1">
                        <a:defRPr sz="1800" kern="1200">
                          <a:solidFill>
                            <a:schemeClr val="dk1"/>
                          </a:solidFill>
                          <a:latin typeface="Times New Roman"/>
                          <a:ea typeface="標楷體"/>
                        </a:defRPr>
                      </a:lvl5pPr>
                      <a:lvl6pPr marL="2285886" algn="l" defTabSz="914354" rtl="0" eaLnBrk="1" latinLnBrk="0" hangingPunct="1">
                        <a:defRPr sz="1800" kern="1200">
                          <a:solidFill>
                            <a:schemeClr val="dk1"/>
                          </a:solidFill>
                          <a:latin typeface="Times New Roman"/>
                          <a:ea typeface="標楷體"/>
                        </a:defRPr>
                      </a:lvl6pPr>
                      <a:lvl7pPr marL="2743062" algn="l" defTabSz="914354" rtl="0" eaLnBrk="1" latinLnBrk="0" hangingPunct="1">
                        <a:defRPr sz="1800" kern="1200">
                          <a:solidFill>
                            <a:schemeClr val="dk1"/>
                          </a:solidFill>
                          <a:latin typeface="Times New Roman"/>
                          <a:ea typeface="標楷體"/>
                        </a:defRPr>
                      </a:lvl7pPr>
                      <a:lvl8pPr marL="3200240" algn="l" defTabSz="914354" rtl="0" eaLnBrk="1" latinLnBrk="0" hangingPunct="1">
                        <a:defRPr sz="1800" kern="1200">
                          <a:solidFill>
                            <a:schemeClr val="dk1"/>
                          </a:solidFill>
                          <a:latin typeface="Times New Roman"/>
                          <a:ea typeface="標楷體"/>
                        </a:defRPr>
                      </a:lvl8pPr>
                      <a:lvl9pPr marL="3657418" algn="l" defTabSz="914354" rtl="0" eaLnBrk="1" latinLnBrk="0" hangingPunct="1">
                        <a:defRPr sz="1800" kern="1200">
                          <a:solidFill>
                            <a:schemeClr val="dk1"/>
                          </a:solidFill>
                          <a:latin typeface="Times New Roman"/>
                          <a:ea typeface="標楷體"/>
                        </a:defRPr>
                      </a:lvl9pPr>
                    </a:lstStyle>
                    <a:p>
                      <a:pPr>
                        <a:spcAft>
                          <a:spcPts val="0"/>
                        </a:spcAft>
                      </a:pPr>
                      <a:r>
                        <a:rPr lang="zh-TW" sz="1600" kern="100" dirty="0">
                          <a:effectLst/>
                        </a:rPr>
                        <a:t>多元表現</a:t>
                      </a:r>
                      <a:endParaRPr lang="zh-TW" sz="1600" kern="100" dirty="0">
                        <a:effectLst/>
                        <a:latin typeface="Calibri"/>
                        <a:ea typeface="新細明體"/>
                        <a:cs typeface="Times New Roman"/>
                      </a:endParaRPr>
                    </a:p>
                  </a:txBody>
                  <a:tcPr marL="65699" marR="65699"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F1F5"/>
                    </a:solidFill>
                  </a:tcPr>
                </a:tc>
                <a:tc>
                  <a:txBody>
                    <a:bodyPr/>
                    <a:lstStyle>
                      <a:lvl1pPr marL="0" algn="l" defTabSz="914354" rtl="0" eaLnBrk="1" latinLnBrk="0" hangingPunct="1">
                        <a:defRPr sz="1800" kern="1200">
                          <a:solidFill>
                            <a:schemeClr val="dk1"/>
                          </a:solidFill>
                          <a:latin typeface="Times New Roman"/>
                          <a:ea typeface="標楷體"/>
                        </a:defRPr>
                      </a:lvl1pPr>
                      <a:lvl2pPr marL="457178" algn="l" defTabSz="914354" rtl="0" eaLnBrk="1" latinLnBrk="0" hangingPunct="1">
                        <a:defRPr sz="1800" kern="1200">
                          <a:solidFill>
                            <a:schemeClr val="dk1"/>
                          </a:solidFill>
                          <a:latin typeface="Times New Roman"/>
                          <a:ea typeface="標楷體"/>
                        </a:defRPr>
                      </a:lvl2pPr>
                      <a:lvl3pPr marL="914354" algn="l" defTabSz="914354" rtl="0" eaLnBrk="1" latinLnBrk="0" hangingPunct="1">
                        <a:defRPr sz="1800" kern="1200">
                          <a:solidFill>
                            <a:schemeClr val="dk1"/>
                          </a:solidFill>
                          <a:latin typeface="Times New Roman"/>
                          <a:ea typeface="標楷體"/>
                        </a:defRPr>
                      </a:lvl3pPr>
                      <a:lvl4pPr marL="1371532" algn="l" defTabSz="914354" rtl="0" eaLnBrk="1" latinLnBrk="0" hangingPunct="1">
                        <a:defRPr sz="1800" kern="1200">
                          <a:solidFill>
                            <a:schemeClr val="dk1"/>
                          </a:solidFill>
                          <a:latin typeface="Times New Roman"/>
                          <a:ea typeface="標楷體"/>
                        </a:defRPr>
                      </a:lvl4pPr>
                      <a:lvl5pPr marL="1828709" algn="l" defTabSz="914354" rtl="0" eaLnBrk="1" latinLnBrk="0" hangingPunct="1">
                        <a:defRPr sz="1800" kern="1200">
                          <a:solidFill>
                            <a:schemeClr val="dk1"/>
                          </a:solidFill>
                          <a:latin typeface="Times New Roman"/>
                          <a:ea typeface="標楷體"/>
                        </a:defRPr>
                      </a:lvl5pPr>
                      <a:lvl6pPr marL="2285886" algn="l" defTabSz="914354" rtl="0" eaLnBrk="1" latinLnBrk="0" hangingPunct="1">
                        <a:defRPr sz="1800" kern="1200">
                          <a:solidFill>
                            <a:schemeClr val="dk1"/>
                          </a:solidFill>
                          <a:latin typeface="Times New Roman"/>
                          <a:ea typeface="標楷體"/>
                        </a:defRPr>
                      </a:lvl6pPr>
                      <a:lvl7pPr marL="2743062" algn="l" defTabSz="914354" rtl="0" eaLnBrk="1" latinLnBrk="0" hangingPunct="1">
                        <a:defRPr sz="1800" kern="1200">
                          <a:solidFill>
                            <a:schemeClr val="dk1"/>
                          </a:solidFill>
                          <a:latin typeface="Times New Roman"/>
                          <a:ea typeface="標楷體"/>
                        </a:defRPr>
                      </a:lvl7pPr>
                      <a:lvl8pPr marL="3200240" algn="l" defTabSz="914354" rtl="0" eaLnBrk="1" latinLnBrk="0" hangingPunct="1">
                        <a:defRPr sz="1800" kern="1200">
                          <a:solidFill>
                            <a:schemeClr val="dk1"/>
                          </a:solidFill>
                          <a:latin typeface="Times New Roman"/>
                          <a:ea typeface="標楷體"/>
                        </a:defRPr>
                      </a:lvl8pPr>
                      <a:lvl9pPr marL="3657418" algn="l" defTabSz="914354" rtl="0" eaLnBrk="1" latinLnBrk="0" hangingPunct="1">
                        <a:defRPr sz="1800" kern="1200">
                          <a:solidFill>
                            <a:schemeClr val="dk1"/>
                          </a:solidFill>
                          <a:latin typeface="Times New Roman"/>
                          <a:ea typeface="標楷體"/>
                        </a:defRPr>
                      </a:lvl9pPr>
                    </a:lstStyle>
                    <a:p>
                      <a:pPr algn="ctr">
                        <a:spcAft>
                          <a:spcPts val="0"/>
                        </a:spcAft>
                      </a:pPr>
                      <a:r>
                        <a:rPr lang="en-US" sz="1600" kern="100" dirty="0">
                          <a:effectLst/>
                        </a:rPr>
                        <a:t>E</a:t>
                      </a:r>
                      <a:endParaRPr lang="zh-TW" sz="1600" kern="100" dirty="0">
                        <a:effectLst/>
                        <a:latin typeface="Calibri"/>
                        <a:ea typeface="新細明體"/>
                        <a:cs typeface="Times New Roman"/>
                      </a:endParaRPr>
                    </a:p>
                  </a:txBody>
                  <a:tcPr marL="65699" marR="65699"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F1F5"/>
                    </a:solidFill>
                  </a:tcPr>
                </a:tc>
                <a:tc>
                  <a:txBody>
                    <a:bodyPr/>
                    <a:lstStyle>
                      <a:lvl1pPr marL="0" algn="l" defTabSz="914354" rtl="0" eaLnBrk="1" latinLnBrk="0" hangingPunct="1">
                        <a:defRPr sz="1800" kern="1200">
                          <a:solidFill>
                            <a:schemeClr val="dk1"/>
                          </a:solidFill>
                          <a:latin typeface="Times New Roman"/>
                          <a:ea typeface="標楷體"/>
                        </a:defRPr>
                      </a:lvl1pPr>
                      <a:lvl2pPr marL="457178" algn="l" defTabSz="914354" rtl="0" eaLnBrk="1" latinLnBrk="0" hangingPunct="1">
                        <a:defRPr sz="1800" kern="1200">
                          <a:solidFill>
                            <a:schemeClr val="dk1"/>
                          </a:solidFill>
                          <a:latin typeface="Times New Roman"/>
                          <a:ea typeface="標楷體"/>
                        </a:defRPr>
                      </a:lvl2pPr>
                      <a:lvl3pPr marL="914354" algn="l" defTabSz="914354" rtl="0" eaLnBrk="1" latinLnBrk="0" hangingPunct="1">
                        <a:defRPr sz="1800" kern="1200">
                          <a:solidFill>
                            <a:schemeClr val="dk1"/>
                          </a:solidFill>
                          <a:latin typeface="Times New Roman"/>
                          <a:ea typeface="標楷體"/>
                        </a:defRPr>
                      </a:lvl3pPr>
                      <a:lvl4pPr marL="1371532" algn="l" defTabSz="914354" rtl="0" eaLnBrk="1" latinLnBrk="0" hangingPunct="1">
                        <a:defRPr sz="1800" kern="1200">
                          <a:solidFill>
                            <a:schemeClr val="dk1"/>
                          </a:solidFill>
                          <a:latin typeface="Times New Roman"/>
                          <a:ea typeface="標楷體"/>
                        </a:defRPr>
                      </a:lvl4pPr>
                      <a:lvl5pPr marL="1828709" algn="l" defTabSz="914354" rtl="0" eaLnBrk="1" latinLnBrk="0" hangingPunct="1">
                        <a:defRPr sz="1800" kern="1200">
                          <a:solidFill>
                            <a:schemeClr val="dk1"/>
                          </a:solidFill>
                          <a:latin typeface="Times New Roman"/>
                          <a:ea typeface="標楷體"/>
                        </a:defRPr>
                      </a:lvl5pPr>
                      <a:lvl6pPr marL="2285886" algn="l" defTabSz="914354" rtl="0" eaLnBrk="1" latinLnBrk="0" hangingPunct="1">
                        <a:defRPr sz="1800" kern="1200">
                          <a:solidFill>
                            <a:schemeClr val="dk1"/>
                          </a:solidFill>
                          <a:latin typeface="Times New Roman"/>
                          <a:ea typeface="標楷體"/>
                        </a:defRPr>
                      </a:lvl6pPr>
                      <a:lvl7pPr marL="2743062" algn="l" defTabSz="914354" rtl="0" eaLnBrk="1" latinLnBrk="0" hangingPunct="1">
                        <a:defRPr sz="1800" kern="1200">
                          <a:solidFill>
                            <a:schemeClr val="dk1"/>
                          </a:solidFill>
                          <a:latin typeface="Times New Roman"/>
                          <a:ea typeface="標楷體"/>
                        </a:defRPr>
                      </a:lvl7pPr>
                      <a:lvl8pPr marL="3200240" algn="l" defTabSz="914354" rtl="0" eaLnBrk="1" latinLnBrk="0" hangingPunct="1">
                        <a:defRPr sz="1800" kern="1200">
                          <a:solidFill>
                            <a:schemeClr val="dk1"/>
                          </a:solidFill>
                          <a:latin typeface="Times New Roman"/>
                          <a:ea typeface="標楷體"/>
                        </a:defRPr>
                      </a:lvl8pPr>
                      <a:lvl9pPr marL="3657418" algn="l" defTabSz="914354" rtl="0" eaLnBrk="1" latinLnBrk="0" hangingPunct="1">
                        <a:defRPr sz="1800" kern="1200">
                          <a:solidFill>
                            <a:schemeClr val="dk1"/>
                          </a:solidFill>
                          <a:latin typeface="Times New Roman"/>
                          <a:ea typeface="標楷體"/>
                        </a:defRPr>
                      </a:lvl9pPr>
                    </a:lstStyle>
                    <a:p>
                      <a:pPr>
                        <a:spcAft>
                          <a:spcPts val="0"/>
                        </a:spcAft>
                      </a:pPr>
                      <a:r>
                        <a:rPr lang="zh-TW" sz="1600" kern="100" dirty="0">
                          <a:effectLst/>
                        </a:rPr>
                        <a:t>競賽成果</a:t>
                      </a:r>
                      <a:r>
                        <a:rPr lang="en-US" sz="1600" kern="100" dirty="0">
                          <a:effectLst/>
                        </a:rPr>
                        <a:t>(</a:t>
                      </a:r>
                      <a:r>
                        <a:rPr lang="zh-TW" sz="1600" kern="100" dirty="0">
                          <a:effectLst/>
                        </a:rPr>
                        <a:t>或特殊表現</a:t>
                      </a:r>
                      <a:r>
                        <a:rPr lang="en-US" sz="1600" kern="100" dirty="0">
                          <a:effectLst/>
                        </a:rPr>
                        <a:t>)</a:t>
                      </a:r>
                      <a:r>
                        <a:rPr lang="zh-TW" sz="1600" kern="100" dirty="0">
                          <a:effectLst/>
                        </a:rPr>
                        <a:t>證明</a:t>
                      </a:r>
                      <a:endParaRPr lang="zh-TW" sz="1600" kern="100" dirty="0">
                        <a:effectLst/>
                        <a:latin typeface="Calibri"/>
                        <a:ea typeface="新細明體"/>
                        <a:cs typeface="Times New Roman"/>
                      </a:endParaRPr>
                    </a:p>
                  </a:txBody>
                  <a:tcPr marL="65699" marR="65699"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F1F5"/>
                    </a:solidFill>
                  </a:tcPr>
                </a:tc>
                <a:extLst>
                  <a:ext uri="{0D108BD9-81ED-4DB2-BD59-A6C34878D82A}">
                    <a16:rowId xmlns="" xmlns:a16="http://schemas.microsoft.com/office/drawing/2014/main" val="10005"/>
                  </a:ext>
                </a:extLst>
              </a:tr>
              <a:tr h="257202">
                <a:tc vMerge="1">
                  <a:txBody>
                    <a:bodyPr/>
                    <a:lstStyle/>
                    <a:p>
                      <a:endParaRPr lang="zh-TW" altLang="en-US"/>
                    </a:p>
                  </a:txBody>
                  <a:tcPr/>
                </a:tc>
                <a:tc vMerge="1">
                  <a:txBody>
                    <a:bodyPr/>
                    <a:lstStyle/>
                    <a:p>
                      <a:endParaRPr lang="zh-TW" altLang="en-US"/>
                    </a:p>
                  </a:txBody>
                  <a:tcPr/>
                </a:tc>
                <a:tc>
                  <a:txBody>
                    <a:bodyPr/>
                    <a:lstStyle>
                      <a:lvl1pPr marL="0" algn="l" defTabSz="914354" rtl="0" eaLnBrk="1" latinLnBrk="0" hangingPunct="1">
                        <a:defRPr sz="1800" kern="1200">
                          <a:solidFill>
                            <a:schemeClr val="dk1"/>
                          </a:solidFill>
                          <a:latin typeface="Times New Roman"/>
                          <a:ea typeface="標楷體"/>
                        </a:defRPr>
                      </a:lvl1pPr>
                      <a:lvl2pPr marL="457178" algn="l" defTabSz="914354" rtl="0" eaLnBrk="1" latinLnBrk="0" hangingPunct="1">
                        <a:defRPr sz="1800" kern="1200">
                          <a:solidFill>
                            <a:schemeClr val="dk1"/>
                          </a:solidFill>
                          <a:latin typeface="Times New Roman"/>
                          <a:ea typeface="標楷體"/>
                        </a:defRPr>
                      </a:lvl2pPr>
                      <a:lvl3pPr marL="914354" algn="l" defTabSz="914354" rtl="0" eaLnBrk="1" latinLnBrk="0" hangingPunct="1">
                        <a:defRPr sz="1800" kern="1200">
                          <a:solidFill>
                            <a:schemeClr val="dk1"/>
                          </a:solidFill>
                          <a:latin typeface="Times New Roman"/>
                          <a:ea typeface="標楷體"/>
                        </a:defRPr>
                      </a:lvl3pPr>
                      <a:lvl4pPr marL="1371532" algn="l" defTabSz="914354" rtl="0" eaLnBrk="1" latinLnBrk="0" hangingPunct="1">
                        <a:defRPr sz="1800" kern="1200">
                          <a:solidFill>
                            <a:schemeClr val="dk1"/>
                          </a:solidFill>
                          <a:latin typeface="Times New Roman"/>
                          <a:ea typeface="標楷體"/>
                        </a:defRPr>
                      </a:lvl4pPr>
                      <a:lvl5pPr marL="1828709" algn="l" defTabSz="914354" rtl="0" eaLnBrk="1" latinLnBrk="0" hangingPunct="1">
                        <a:defRPr sz="1800" kern="1200">
                          <a:solidFill>
                            <a:schemeClr val="dk1"/>
                          </a:solidFill>
                          <a:latin typeface="Times New Roman"/>
                          <a:ea typeface="標楷體"/>
                        </a:defRPr>
                      </a:lvl5pPr>
                      <a:lvl6pPr marL="2285886" algn="l" defTabSz="914354" rtl="0" eaLnBrk="1" latinLnBrk="0" hangingPunct="1">
                        <a:defRPr sz="1800" kern="1200">
                          <a:solidFill>
                            <a:schemeClr val="dk1"/>
                          </a:solidFill>
                          <a:latin typeface="Times New Roman"/>
                          <a:ea typeface="標楷體"/>
                        </a:defRPr>
                      </a:lvl6pPr>
                      <a:lvl7pPr marL="2743062" algn="l" defTabSz="914354" rtl="0" eaLnBrk="1" latinLnBrk="0" hangingPunct="1">
                        <a:defRPr sz="1800" kern="1200">
                          <a:solidFill>
                            <a:schemeClr val="dk1"/>
                          </a:solidFill>
                          <a:latin typeface="Times New Roman"/>
                          <a:ea typeface="標楷體"/>
                        </a:defRPr>
                      </a:lvl7pPr>
                      <a:lvl8pPr marL="3200240" algn="l" defTabSz="914354" rtl="0" eaLnBrk="1" latinLnBrk="0" hangingPunct="1">
                        <a:defRPr sz="1800" kern="1200">
                          <a:solidFill>
                            <a:schemeClr val="dk1"/>
                          </a:solidFill>
                          <a:latin typeface="Times New Roman"/>
                          <a:ea typeface="標楷體"/>
                        </a:defRPr>
                      </a:lvl8pPr>
                      <a:lvl9pPr marL="3657418" algn="l" defTabSz="914354" rtl="0" eaLnBrk="1" latinLnBrk="0" hangingPunct="1">
                        <a:defRPr sz="1800" kern="1200">
                          <a:solidFill>
                            <a:schemeClr val="dk1"/>
                          </a:solidFill>
                          <a:latin typeface="Times New Roman"/>
                          <a:ea typeface="標楷體"/>
                        </a:defRPr>
                      </a:lvl9pPr>
                    </a:lstStyle>
                    <a:p>
                      <a:pPr algn="ctr">
                        <a:spcAft>
                          <a:spcPts val="0"/>
                        </a:spcAft>
                      </a:pPr>
                      <a:r>
                        <a:rPr lang="en-US" sz="1600" kern="100" dirty="0">
                          <a:effectLst/>
                        </a:rPr>
                        <a:t>F</a:t>
                      </a:r>
                      <a:endParaRPr lang="zh-TW" sz="1600" kern="100" dirty="0">
                        <a:effectLst/>
                        <a:latin typeface="Calibri"/>
                        <a:ea typeface="新細明體"/>
                        <a:cs typeface="Times New Roman"/>
                      </a:endParaRPr>
                    </a:p>
                  </a:txBody>
                  <a:tcPr marL="65699" marR="65699"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F1F5"/>
                    </a:solidFill>
                  </a:tcPr>
                </a:tc>
                <a:tc>
                  <a:txBody>
                    <a:bodyPr/>
                    <a:lstStyle>
                      <a:lvl1pPr marL="0" algn="l" defTabSz="914354" rtl="0" eaLnBrk="1" latinLnBrk="0" hangingPunct="1">
                        <a:defRPr sz="1800" kern="1200">
                          <a:solidFill>
                            <a:schemeClr val="dk1"/>
                          </a:solidFill>
                          <a:latin typeface="Times New Roman"/>
                          <a:ea typeface="標楷體"/>
                        </a:defRPr>
                      </a:lvl1pPr>
                      <a:lvl2pPr marL="457178" algn="l" defTabSz="914354" rtl="0" eaLnBrk="1" latinLnBrk="0" hangingPunct="1">
                        <a:defRPr sz="1800" kern="1200">
                          <a:solidFill>
                            <a:schemeClr val="dk1"/>
                          </a:solidFill>
                          <a:latin typeface="Times New Roman"/>
                          <a:ea typeface="標楷體"/>
                        </a:defRPr>
                      </a:lvl2pPr>
                      <a:lvl3pPr marL="914354" algn="l" defTabSz="914354" rtl="0" eaLnBrk="1" latinLnBrk="0" hangingPunct="1">
                        <a:defRPr sz="1800" kern="1200">
                          <a:solidFill>
                            <a:schemeClr val="dk1"/>
                          </a:solidFill>
                          <a:latin typeface="Times New Roman"/>
                          <a:ea typeface="標楷體"/>
                        </a:defRPr>
                      </a:lvl3pPr>
                      <a:lvl4pPr marL="1371532" algn="l" defTabSz="914354" rtl="0" eaLnBrk="1" latinLnBrk="0" hangingPunct="1">
                        <a:defRPr sz="1800" kern="1200">
                          <a:solidFill>
                            <a:schemeClr val="dk1"/>
                          </a:solidFill>
                          <a:latin typeface="Times New Roman"/>
                          <a:ea typeface="標楷體"/>
                        </a:defRPr>
                      </a:lvl4pPr>
                      <a:lvl5pPr marL="1828709" algn="l" defTabSz="914354" rtl="0" eaLnBrk="1" latinLnBrk="0" hangingPunct="1">
                        <a:defRPr sz="1800" kern="1200">
                          <a:solidFill>
                            <a:schemeClr val="dk1"/>
                          </a:solidFill>
                          <a:latin typeface="Times New Roman"/>
                          <a:ea typeface="標楷體"/>
                        </a:defRPr>
                      </a:lvl5pPr>
                      <a:lvl6pPr marL="2285886" algn="l" defTabSz="914354" rtl="0" eaLnBrk="1" latinLnBrk="0" hangingPunct="1">
                        <a:defRPr sz="1800" kern="1200">
                          <a:solidFill>
                            <a:schemeClr val="dk1"/>
                          </a:solidFill>
                          <a:latin typeface="Times New Roman"/>
                          <a:ea typeface="標楷體"/>
                        </a:defRPr>
                      </a:lvl6pPr>
                      <a:lvl7pPr marL="2743062" algn="l" defTabSz="914354" rtl="0" eaLnBrk="1" latinLnBrk="0" hangingPunct="1">
                        <a:defRPr sz="1800" kern="1200">
                          <a:solidFill>
                            <a:schemeClr val="dk1"/>
                          </a:solidFill>
                          <a:latin typeface="Times New Roman"/>
                          <a:ea typeface="標楷體"/>
                        </a:defRPr>
                      </a:lvl7pPr>
                      <a:lvl8pPr marL="3200240" algn="l" defTabSz="914354" rtl="0" eaLnBrk="1" latinLnBrk="0" hangingPunct="1">
                        <a:defRPr sz="1800" kern="1200">
                          <a:solidFill>
                            <a:schemeClr val="dk1"/>
                          </a:solidFill>
                          <a:latin typeface="Times New Roman"/>
                          <a:ea typeface="標楷體"/>
                        </a:defRPr>
                      </a:lvl8pPr>
                      <a:lvl9pPr marL="3657418" algn="l" defTabSz="914354" rtl="0" eaLnBrk="1" latinLnBrk="0" hangingPunct="1">
                        <a:defRPr sz="1800" kern="1200">
                          <a:solidFill>
                            <a:schemeClr val="dk1"/>
                          </a:solidFill>
                          <a:latin typeface="Times New Roman"/>
                          <a:ea typeface="標楷體"/>
                        </a:defRPr>
                      </a:lvl9pPr>
                    </a:lstStyle>
                    <a:p>
                      <a:pPr>
                        <a:spcAft>
                          <a:spcPts val="0"/>
                        </a:spcAft>
                      </a:pPr>
                      <a:r>
                        <a:rPr lang="zh-TW" sz="1600" kern="100" dirty="0">
                          <a:effectLst/>
                        </a:rPr>
                        <a:t>社團參與證明</a:t>
                      </a:r>
                      <a:endParaRPr lang="zh-TW" sz="1600" kern="100" dirty="0">
                        <a:effectLst/>
                        <a:latin typeface="Calibri"/>
                        <a:ea typeface="新細明體"/>
                        <a:cs typeface="Times New Roman"/>
                      </a:endParaRPr>
                    </a:p>
                  </a:txBody>
                  <a:tcPr marL="65699" marR="65699"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F1F5"/>
                    </a:solidFill>
                  </a:tcPr>
                </a:tc>
                <a:extLst>
                  <a:ext uri="{0D108BD9-81ED-4DB2-BD59-A6C34878D82A}">
                    <a16:rowId xmlns="" xmlns:a16="http://schemas.microsoft.com/office/drawing/2014/main" val="10006"/>
                  </a:ext>
                </a:extLst>
              </a:tr>
              <a:tr h="257202">
                <a:tc vMerge="1">
                  <a:txBody>
                    <a:bodyPr/>
                    <a:lstStyle/>
                    <a:p>
                      <a:endParaRPr lang="zh-TW" altLang="en-US"/>
                    </a:p>
                  </a:txBody>
                  <a:tcPr/>
                </a:tc>
                <a:tc vMerge="1">
                  <a:txBody>
                    <a:bodyPr/>
                    <a:lstStyle/>
                    <a:p>
                      <a:endParaRPr lang="zh-TW" altLang="en-US"/>
                    </a:p>
                  </a:txBody>
                  <a:tcPr/>
                </a:tc>
                <a:tc>
                  <a:txBody>
                    <a:bodyPr/>
                    <a:lstStyle>
                      <a:lvl1pPr marL="0" algn="l" defTabSz="914354" rtl="0" eaLnBrk="1" latinLnBrk="0" hangingPunct="1">
                        <a:defRPr sz="1800" kern="1200">
                          <a:solidFill>
                            <a:schemeClr val="dk1"/>
                          </a:solidFill>
                          <a:latin typeface="Times New Roman"/>
                          <a:ea typeface="標楷體"/>
                        </a:defRPr>
                      </a:lvl1pPr>
                      <a:lvl2pPr marL="457178" algn="l" defTabSz="914354" rtl="0" eaLnBrk="1" latinLnBrk="0" hangingPunct="1">
                        <a:defRPr sz="1800" kern="1200">
                          <a:solidFill>
                            <a:schemeClr val="dk1"/>
                          </a:solidFill>
                          <a:latin typeface="Times New Roman"/>
                          <a:ea typeface="標楷體"/>
                        </a:defRPr>
                      </a:lvl2pPr>
                      <a:lvl3pPr marL="914354" algn="l" defTabSz="914354" rtl="0" eaLnBrk="1" latinLnBrk="0" hangingPunct="1">
                        <a:defRPr sz="1800" kern="1200">
                          <a:solidFill>
                            <a:schemeClr val="dk1"/>
                          </a:solidFill>
                          <a:latin typeface="Times New Roman"/>
                          <a:ea typeface="標楷體"/>
                        </a:defRPr>
                      </a:lvl3pPr>
                      <a:lvl4pPr marL="1371532" algn="l" defTabSz="914354" rtl="0" eaLnBrk="1" latinLnBrk="0" hangingPunct="1">
                        <a:defRPr sz="1800" kern="1200">
                          <a:solidFill>
                            <a:schemeClr val="dk1"/>
                          </a:solidFill>
                          <a:latin typeface="Times New Roman"/>
                          <a:ea typeface="標楷體"/>
                        </a:defRPr>
                      </a:lvl4pPr>
                      <a:lvl5pPr marL="1828709" algn="l" defTabSz="914354" rtl="0" eaLnBrk="1" latinLnBrk="0" hangingPunct="1">
                        <a:defRPr sz="1800" kern="1200">
                          <a:solidFill>
                            <a:schemeClr val="dk1"/>
                          </a:solidFill>
                          <a:latin typeface="Times New Roman"/>
                          <a:ea typeface="標楷體"/>
                        </a:defRPr>
                      </a:lvl5pPr>
                      <a:lvl6pPr marL="2285886" algn="l" defTabSz="914354" rtl="0" eaLnBrk="1" latinLnBrk="0" hangingPunct="1">
                        <a:defRPr sz="1800" kern="1200">
                          <a:solidFill>
                            <a:schemeClr val="dk1"/>
                          </a:solidFill>
                          <a:latin typeface="Times New Roman"/>
                          <a:ea typeface="標楷體"/>
                        </a:defRPr>
                      </a:lvl6pPr>
                      <a:lvl7pPr marL="2743062" algn="l" defTabSz="914354" rtl="0" eaLnBrk="1" latinLnBrk="0" hangingPunct="1">
                        <a:defRPr sz="1800" kern="1200">
                          <a:solidFill>
                            <a:schemeClr val="dk1"/>
                          </a:solidFill>
                          <a:latin typeface="Times New Roman"/>
                          <a:ea typeface="標楷體"/>
                        </a:defRPr>
                      </a:lvl7pPr>
                      <a:lvl8pPr marL="3200240" algn="l" defTabSz="914354" rtl="0" eaLnBrk="1" latinLnBrk="0" hangingPunct="1">
                        <a:defRPr sz="1800" kern="1200">
                          <a:solidFill>
                            <a:schemeClr val="dk1"/>
                          </a:solidFill>
                          <a:latin typeface="Times New Roman"/>
                          <a:ea typeface="標楷體"/>
                        </a:defRPr>
                      </a:lvl8pPr>
                      <a:lvl9pPr marL="3657418" algn="l" defTabSz="914354" rtl="0" eaLnBrk="1" latinLnBrk="0" hangingPunct="1">
                        <a:defRPr sz="1800" kern="1200">
                          <a:solidFill>
                            <a:schemeClr val="dk1"/>
                          </a:solidFill>
                          <a:latin typeface="Times New Roman"/>
                          <a:ea typeface="標楷體"/>
                        </a:defRPr>
                      </a:lvl9pPr>
                    </a:lstStyle>
                    <a:p>
                      <a:pPr algn="ctr">
                        <a:spcAft>
                          <a:spcPts val="0"/>
                        </a:spcAft>
                      </a:pPr>
                      <a:r>
                        <a:rPr lang="en-US" sz="1600" kern="100" dirty="0">
                          <a:effectLst/>
                        </a:rPr>
                        <a:t>G</a:t>
                      </a:r>
                      <a:endParaRPr lang="zh-TW" sz="1600" kern="100" dirty="0">
                        <a:effectLst/>
                        <a:latin typeface="Calibri"/>
                        <a:ea typeface="新細明體"/>
                        <a:cs typeface="Times New Roman"/>
                      </a:endParaRPr>
                    </a:p>
                  </a:txBody>
                  <a:tcPr marL="65699" marR="65699"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F1F5"/>
                    </a:solidFill>
                  </a:tcPr>
                </a:tc>
                <a:tc>
                  <a:txBody>
                    <a:bodyPr/>
                    <a:lstStyle>
                      <a:lvl1pPr marL="0" algn="l" defTabSz="914354" rtl="0" eaLnBrk="1" latinLnBrk="0" hangingPunct="1">
                        <a:defRPr sz="1800" kern="1200">
                          <a:solidFill>
                            <a:schemeClr val="dk1"/>
                          </a:solidFill>
                          <a:latin typeface="Times New Roman"/>
                          <a:ea typeface="標楷體"/>
                        </a:defRPr>
                      </a:lvl1pPr>
                      <a:lvl2pPr marL="457178" algn="l" defTabSz="914354" rtl="0" eaLnBrk="1" latinLnBrk="0" hangingPunct="1">
                        <a:defRPr sz="1800" kern="1200">
                          <a:solidFill>
                            <a:schemeClr val="dk1"/>
                          </a:solidFill>
                          <a:latin typeface="Times New Roman"/>
                          <a:ea typeface="標楷體"/>
                        </a:defRPr>
                      </a:lvl2pPr>
                      <a:lvl3pPr marL="914354" algn="l" defTabSz="914354" rtl="0" eaLnBrk="1" latinLnBrk="0" hangingPunct="1">
                        <a:defRPr sz="1800" kern="1200">
                          <a:solidFill>
                            <a:schemeClr val="dk1"/>
                          </a:solidFill>
                          <a:latin typeface="Times New Roman"/>
                          <a:ea typeface="標楷體"/>
                        </a:defRPr>
                      </a:lvl3pPr>
                      <a:lvl4pPr marL="1371532" algn="l" defTabSz="914354" rtl="0" eaLnBrk="1" latinLnBrk="0" hangingPunct="1">
                        <a:defRPr sz="1800" kern="1200">
                          <a:solidFill>
                            <a:schemeClr val="dk1"/>
                          </a:solidFill>
                          <a:latin typeface="Times New Roman"/>
                          <a:ea typeface="標楷體"/>
                        </a:defRPr>
                      </a:lvl4pPr>
                      <a:lvl5pPr marL="1828709" algn="l" defTabSz="914354" rtl="0" eaLnBrk="1" latinLnBrk="0" hangingPunct="1">
                        <a:defRPr sz="1800" kern="1200">
                          <a:solidFill>
                            <a:schemeClr val="dk1"/>
                          </a:solidFill>
                          <a:latin typeface="Times New Roman"/>
                          <a:ea typeface="標楷體"/>
                        </a:defRPr>
                      </a:lvl5pPr>
                      <a:lvl6pPr marL="2285886" algn="l" defTabSz="914354" rtl="0" eaLnBrk="1" latinLnBrk="0" hangingPunct="1">
                        <a:defRPr sz="1800" kern="1200">
                          <a:solidFill>
                            <a:schemeClr val="dk1"/>
                          </a:solidFill>
                          <a:latin typeface="Times New Roman"/>
                          <a:ea typeface="標楷體"/>
                        </a:defRPr>
                      </a:lvl6pPr>
                      <a:lvl7pPr marL="2743062" algn="l" defTabSz="914354" rtl="0" eaLnBrk="1" latinLnBrk="0" hangingPunct="1">
                        <a:defRPr sz="1800" kern="1200">
                          <a:solidFill>
                            <a:schemeClr val="dk1"/>
                          </a:solidFill>
                          <a:latin typeface="Times New Roman"/>
                          <a:ea typeface="標楷體"/>
                        </a:defRPr>
                      </a:lvl7pPr>
                      <a:lvl8pPr marL="3200240" algn="l" defTabSz="914354" rtl="0" eaLnBrk="1" latinLnBrk="0" hangingPunct="1">
                        <a:defRPr sz="1800" kern="1200">
                          <a:solidFill>
                            <a:schemeClr val="dk1"/>
                          </a:solidFill>
                          <a:latin typeface="Times New Roman"/>
                          <a:ea typeface="標楷體"/>
                        </a:defRPr>
                      </a:lvl8pPr>
                      <a:lvl9pPr marL="3657418" algn="l" defTabSz="914354" rtl="0" eaLnBrk="1" latinLnBrk="0" hangingPunct="1">
                        <a:defRPr sz="1800" kern="1200">
                          <a:solidFill>
                            <a:schemeClr val="dk1"/>
                          </a:solidFill>
                          <a:latin typeface="Times New Roman"/>
                          <a:ea typeface="標楷體"/>
                        </a:defRPr>
                      </a:lvl9pPr>
                    </a:lstStyle>
                    <a:p>
                      <a:pPr>
                        <a:spcAft>
                          <a:spcPts val="0"/>
                        </a:spcAft>
                      </a:pPr>
                      <a:r>
                        <a:rPr lang="zh-TW" sz="1600" kern="100" dirty="0">
                          <a:effectLst/>
                        </a:rPr>
                        <a:t>學生幹部證明</a:t>
                      </a:r>
                      <a:endParaRPr lang="zh-TW" sz="1600" kern="100" dirty="0">
                        <a:effectLst/>
                        <a:latin typeface="Calibri"/>
                        <a:ea typeface="新細明體"/>
                        <a:cs typeface="Times New Roman"/>
                      </a:endParaRPr>
                    </a:p>
                  </a:txBody>
                  <a:tcPr marL="65699" marR="65699"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F1F5"/>
                    </a:solidFill>
                  </a:tcPr>
                </a:tc>
                <a:extLst>
                  <a:ext uri="{0D108BD9-81ED-4DB2-BD59-A6C34878D82A}">
                    <a16:rowId xmlns="" xmlns:a16="http://schemas.microsoft.com/office/drawing/2014/main" val="10007"/>
                  </a:ext>
                </a:extLst>
              </a:tr>
              <a:tr h="278202">
                <a:tc vMerge="1">
                  <a:txBody>
                    <a:bodyPr/>
                    <a:lstStyle/>
                    <a:p>
                      <a:endParaRPr lang="zh-TW" altLang="en-US"/>
                    </a:p>
                  </a:txBody>
                  <a:tcPr/>
                </a:tc>
                <a:tc vMerge="1">
                  <a:txBody>
                    <a:bodyPr/>
                    <a:lstStyle/>
                    <a:p>
                      <a:endParaRPr lang="zh-TW" altLang="en-US"/>
                    </a:p>
                  </a:txBody>
                  <a:tcPr/>
                </a:tc>
                <a:tc>
                  <a:txBody>
                    <a:bodyPr/>
                    <a:lstStyle>
                      <a:lvl1pPr marL="0" algn="l" defTabSz="914354" rtl="0" eaLnBrk="1" latinLnBrk="0" hangingPunct="1">
                        <a:defRPr sz="1800" kern="1200">
                          <a:solidFill>
                            <a:schemeClr val="dk1"/>
                          </a:solidFill>
                          <a:latin typeface="Times New Roman"/>
                          <a:ea typeface="標楷體"/>
                        </a:defRPr>
                      </a:lvl1pPr>
                      <a:lvl2pPr marL="457178" algn="l" defTabSz="914354" rtl="0" eaLnBrk="1" latinLnBrk="0" hangingPunct="1">
                        <a:defRPr sz="1800" kern="1200">
                          <a:solidFill>
                            <a:schemeClr val="dk1"/>
                          </a:solidFill>
                          <a:latin typeface="Times New Roman"/>
                          <a:ea typeface="標楷體"/>
                        </a:defRPr>
                      </a:lvl2pPr>
                      <a:lvl3pPr marL="914354" algn="l" defTabSz="914354" rtl="0" eaLnBrk="1" latinLnBrk="0" hangingPunct="1">
                        <a:defRPr sz="1800" kern="1200">
                          <a:solidFill>
                            <a:schemeClr val="dk1"/>
                          </a:solidFill>
                          <a:latin typeface="Times New Roman"/>
                          <a:ea typeface="標楷體"/>
                        </a:defRPr>
                      </a:lvl3pPr>
                      <a:lvl4pPr marL="1371532" algn="l" defTabSz="914354" rtl="0" eaLnBrk="1" latinLnBrk="0" hangingPunct="1">
                        <a:defRPr sz="1800" kern="1200">
                          <a:solidFill>
                            <a:schemeClr val="dk1"/>
                          </a:solidFill>
                          <a:latin typeface="Times New Roman"/>
                          <a:ea typeface="標楷體"/>
                        </a:defRPr>
                      </a:lvl4pPr>
                      <a:lvl5pPr marL="1828709" algn="l" defTabSz="914354" rtl="0" eaLnBrk="1" latinLnBrk="0" hangingPunct="1">
                        <a:defRPr sz="1800" kern="1200">
                          <a:solidFill>
                            <a:schemeClr val="dk1"/>
                          </a:solidFill>
                          <a:latin typeface="Times New Roman"/>
                          <a:ea typeface="標楷體"/>
                        </a:defRPr>
                      </a:lvl5pPr>
                      <a:lvl6pPr marL="2285886" algn="l" defTabSz="914354" rtl="0" eaLnBrk="1" latinLnBrk="0" hangingPunct="1">
                        <a:defRPr sz="1800" kern="1200">
                          <a:solidFill>
                            <a:schemeClr val="dk1"/>
                          </a:solidFill>
                          <a:latin typeface="Times New Roman"/>
                          <a:ea typeface="標楷體"/>
                        </a:defRPr>
                      </a:lvl6pPr>
                      <a:lvl7pPr marL="2743062" algn="l" defTabSz="914354" rtl="0" eaLnBrk="1" latinLnBrk="0" hangingPunct="1">
                        <a:defRPr sz="1800" kern="1200">
                          <a:solidFill>
                            <a:schemeClr val="dk1"/>
                          </a:solidFill>
                          <a:latin typeface="Times New Roman"/>
                          <a:ea typeface="標楷體"/>
                        </a:defRPr>
                      </a:lvl7pPr>
                      <a:lvl8pPr marL="3200240" algn="l" defTabSz="914354" rtl="0" eaLnBrk="1" latinLnBrk="0" hangingPunct="1">
                        <a:defRPr sz="1800" kern="1200">
                          <a:solidFill>
                            <a:schemeClr val="dk1"/>
                          </a:solidFill>
                          <a:latin typeface="Times New Roman"/>
                          <a:ea typeface="標楷體"/>
                        </a:defRPr>
                      </a:lvl8pPr>
                      <a:lvl9pPr marL="3657418" algn="l" defTabSz="914354" rtl="0" eaLnBrk="1" latinLnBrk="0" hangingPunct="1">
                        <a:defRPr sz="1800" kern="1200">
                          <a:solidFill>
                            <a:schemeClr val="dk1"/>
                          </a:solidFill>
                          <a:latin typeface="Times New Roman"/>
                          <a:ea typeface="標楷體"/>
                        </a:defRPr>
                      </a:lvl9pPr>
                    </a:lstStyle>
                    <a:p>
                      <a:pPr algn="ctr">
                        <a:spcAft>
                          <a:spcPts val="0"/>
                        </a:spcAft>
                      </a:pPr>
                      <a:r>
                        <a:rPr lang="en-US" sz="1600" kern="100" dirty="0">
                          <a:effectLst/>
                        </a:rPr>
                        <a:t>H</a:t>
                      </a:r>
                      <a:endParaRPr lang="zh-TW" sz="1600" kern="100" dirty="0">
                        <a:effectLst/>
                        <a:latin typeface="Calibri"/>
                        <a:ea typeface="新細明體"/>
                        <a:cs typeface="Times New Roman"/>
                      </a:endParaRPr>
                    </a:p>
                  </a:txBody>
                  <a:tcPr marL="65699" marR="65699"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F1F5"/>
                    </a:solidFill>
                  </a:tcPr>
                </a:tc>
                <a:tc>
                  <a:txBody>
                    <a:bodyPr/>
                    <a:lstStyle>
                      <a:lvl1pPr marL="0" algn="l" defTabSz="914354" rtl="0" eaLnBrk="1" latinLnBrk="0" hangingPunct="1">
                        <a:defRPr sz="1800" kern="1200">
                          <a:solidFill>
                            <a:schemeClr val="dk1"/>
                          </a:solidFill>
                          <a:latin typeface="Times New Roman"/>
                          <a:ea typeface="標楷體"/>
                        </a:defRPr>
                      </a:lvl1pPr>
                      <a:lvl2pPr marL="457178" algn="l" defTabSz="914354" rtl="0" eaLnBrk="1" latinLnBrk="0" hangingPunct="1">
                        <a:defRPr sz="1800" kern="1200">
                          <a:solidFill>
                            <a:schemeClr val="dk1"/>
                          </a:solidFill>
                          <a:latin typeface="Times New Roman"/>
                          <a:ea typeface="標楷體"/>
                        </a:defRPr>
                      </a:lvl2pPr>
                      <a:lvl3pPr marL="914354" algn="l" defTabSz="914354" rtl="0" eaLnBrk="1" latinLnBrk="0" hangingPunct="1">
                        <a:defRPr sz="1800" kern="1200">
                          <a:solidFill>
                            <a:schemeClr val="dk1"/>
                          </a:solidFill>
                          <a:latin typeface="Times New Roman"/>
                          <a:ea typeface="標楷體"/>
                        </a:defRPr>
                      </a:lvl3pPr>
                      <a:lvl4pPr marL="1371532" algn="l" defTabSz="914354" rtl="0" eaLnBrk="1" latinLnBrk="0" hangingPunct="1">
                        <a:defRPr sz="1800" kern="1200">
                          <a:solidFill>
                            <a:schemeClr val="dk1"/>
                          </a:solidFill>
                          <a:latin typeface="Times New Roman"/>
                          <a:ea typeface="標楷體"/>
                        </a:defRPr>
                      </a:lvl4pPr>
                      <a:lvl5pPr marL="1828709" algn="l" defTabSz="914354" rtl="0" eaLnBrk="1" latinLnBrk="0" hangingPunct="1">
                        <a:defRPr sz="1800" kern="1200">
                          <a:solidFill>
                            <a:schemeClr val="dk1"/>
                          </a:solidFill>
                          <a:latin typeface="Times New Roman"/>
                          <a:ea typeface="標楷體"/>
                        </a:defRPr>
                      </a:lvl5pPr>
                      <a:lvl6pPr marL="2285886" algn="l" defTabSz="914354" rtl="0" eaLnBrk="1" latinLnBrk="0" hangingPunct="1">
                        <a:defRPr sz="1800" kern="1200">
                          <a:solidFill>
                            <a:schemeClr val="dk1"/>
                          </a:solidFill>
                          <a:latin typeface="Times New Roman"/>
                          <a:ea typeface="標楷體"/>
                        </a:defRPr>
                      </a:lvl6pPr>
                      <a:lvl7pPr marL="2743062" algn="l" defTabSz="914354" rtl="0" eaLnBrk="1" latinLnBrk="0" hangingPunct="1">
                        <a:defRPr sz="1800" kern="1200">
                          <a:solidFill>
                            <a:schemeClr val="dk1"/>
                          </a:solidFill>
                          <a:latin typeface="Times New Roman"/>
                          <a:ea typeface="標楷體"/>
                        </a:defRPr>
                      </a:lvl7pPr>
                      <a:lvl8pPr marL="3200240" algn="l" defTabSz="914354" rtl="0" eaLnBrk="1" latinLnBrk="0" hangingPunct="1">
                        <a:defRPr sz="1800" kern="1200">
                          <a:solidFill>
                            <a:schemeClr val="dk1"/>
                          </a:solidFill>
                          <a:latin typeface="Times New Roman"/>
                          <a:ea typeface="標楷體"/>
                        </a:defRPr>
                      </a:lvl8pPr>
                      <a:lvl9pPr marL="3657418" algn="l" defTabSz="914354" rtl="0" eaLnBrk="1" latinLnBrk="0" hangingPunct="1">
                        <a:defRPr sz="1800" kern="1200">
                          <a:solidFill>
                            <a:schemeClr val="dk1"/>
                          </a:solidFill>
                          <a:latin typeface="Times New Roman"/>
                          <a:ea typeface="標楷體"/>
                        </a:defRPr>
                      </a:lvl9pPr>
                    </a:lstStyle>
                    <a:p>
                      <a:pPr>
                        <a:spcAft>
                          <a:spcPts val="0"/>
                        </a:spcAft>
                      </a:pPr>
                      <a:r>
                        <a:rPr lang="zh-TW" sz="1600" kern="100" dirty="0">
                          <a:effectLst/>
                        </a:rPr>
                        <a:t>大學入學考試中心高中英語聽力測驗證明</a:t>
                      </a:r>
                      <a:endParaRPr lang="zh-TW" sz="1600" kern="100" dirty="0">
                        <a:effectLst/>
                        <a:latin typeface="Calibri"/>
                        <a:ea typeface="新細明體"/>
                        <a:cs typeface="Times New Roman"/>
                      </a:endParaRPr>
                    </a:p>
                  </a:txBody>
                  <a:tcPr marL="65699" marR="65699"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F1F5"/>
                    </a:solidFill>
                  </a:tcPr>
                </a:tc>
                <a:extLst>
                  <a:ext uri="{0D108BD9-81ED-4DB2-BD59-A6C34878D82A}">
                    <a16:rowId xmlns="" xmlns:a16="http://schemas.microsoft.com/office/drawing/2014/main" val="10008"/>
                  </a:ext>
                </a:extLst>
              </a:tr>
              <a:tr h="257202">
                <a:tc vMerge="1">
                  <a:txBody>
                    <a:bodyPr/>
                    <a:lstStyle/>
                    <a:p>
                      <a:endParaRPr lang="zh-TW" altLang="en-US"/>
                    </a:p>
                  </a:txBody>
                  <a:tcPr/>
                </a:tc>
                <a:tc vMerge="1">
                  <a:txBody>
                    <a:bodyPr/>
                    <a:lstStyle/>
                    <a:p>
                      <a:endParaRPr lang="zh-TW" altLang="en-US"/>
                    </a:p>
                  </a:txBody>
                  <a:tcPr/>
                </a:tc>
                <a:tc>
                  <a:txBody>
                    <a:bodyPr/>
                    <a:lstStyle>
                      <a:lvl1pPr marL="0" algn="l" defTabSz="914354" rtl="0" eaLnBrk="1" latinLnBrk="0" hangingPunct="1">
                        <a:defRPr sz="1800" kern="1200">
                          <a:solidFill>
                            <a:schemeClr val="dk1"/>
                          </a:solidFill>
                          <a:latin typeface="Times New Roman"/>
                          <a:ea typeface="標楷體"/>
                        </a:defRPr>
                      </a:lvl1pPr>
                      <a:lvl2pPr marL="457178" algn="l" defTabSz="914354" rtl="0" eaLnBrk="1" latinLnBrk="0" hangingPunct="1">
                        <a:defRPr sz="1800" kern="1200">
                          <a:solidFill>
                            <a:schemeClr val="dk1"/>
                          </a:solidFill>
                          <a:latin typeface="Times New Roman"/>
                          <a:ea typeface="標楷體"/>
                        </a:defRPr>
                      </a:lvl2pPr>
                      <a:lvl3pPr marL="914354" algn="l" defTabSz="914354" rtl="0" eaLnBrk="1" latinLnBrk="0" hangingPunct="1">
                        <a:defRPr sz="1800" kern="1200">
                          <a:solidFill>
                            <a:schemeClr val="dk1"/>
                          </a:solidFill>
                          <a:latin typeface="Times New Roman"/>
                          <a:ea typeface="標楷體"/>
                        </a:defRPr>
                      </a:lvl3pPr>
                      <a:lvl4pPr marL="1371532" algn="l" defTabSz="914354" rtl="0" eaLnBrk="1" latinLnBrk="0" hangingPunct="1">
                        <a:defRPr sz="1800" kern="1200">
                          <a:solidFill>
                            <a:schemeClr val="dk1"/>
                          </a:solidFill>
                          <a:latin typeface="Times New Roman"/>
                          <a:ea typeface="標楷體"/>
                        </a:defRPr>
                      </a:lvl4pPr>
                      <a:lvl5pPr marL="1828709" algn="l" defTabSz="914354" rtl="0" eaLnBrk="1" latinLnBrk="0" hangingPunct="1">
                        <a:defRPr sz="1800" kern="1200">
                          <a:solidFill>
                            <a:schemeClr val="dk1"/>
                          </a:solidFill>
                          <a:latin typeface="Times New Roman"/>
                          <a:ea typeface="標楷體"/>
                        </a:defRPr>
                      </a:lvl5pPr>
                      <a:lvl6pPr marL="2285886" algn="l" defTabSz="914354" rtl="0" eaLnBrk="1" latinLnBrk="0" hangingPunct="1">
                        <a:defRPr sz="1800" kern="1200">
                          <a:solidFill>
                            <a:schemeClr val="dk1"/>
                          </a:solidFill>
                          <a:latin typeface="Times New Roman"/>
                          <a:ea typeface="標楷體"/>
                        </a:defRPr>
                      </a:lvl6pPr>
                      <a:lvl7pPr marL="2743062" algn="l" defTabSz="914354" rtl="0" eaLnBrk="1" latinLnBrk="0" hangingPunct="1">
                        <a:defRPr sz="1800" kern="1200">
                          <a:solidFill>
                            <a:schemeClr val="dk1"/>
                          </a:solidFill>
                          <a:latin typeface="Times New Roman"/>
                          <a:ea typeface="標楷體"/>
                        </a:defRPr>
                      </a:lvl7pPr>
                      <a:lvl8pPr marL="3200240" algn="l" defTabSz="914354" rtl="0" eaLnBrk="1" latinLnBrk="0" hangingPunct="1">
                        <a:defRPr sz="1800" kern="1200">
                          <a:solidFill>
                            <a:schemeClr val="dk1"/>
                          </a:solidFill>
                          <a:latin typeface="Times New Roman"/>
                          <a:ea typeface="標楷體"/>
                        </a:defRPr>
                      </a:lvl8pPr>
                      <a:lvl9pPr marL="3657418" algn="l" defTabSz="914354" rtl="0" eaLnBrk="1" latinLnBrk="0" hangingPunct="1">
                        <a:defRPr sz="1800" kern="1200">
                          <a:solidFill>
                            <a:schemeClr val="dk1"/>
                          </a:solidFill>
                          <a:latin typeface="Times New Roman"/>
                          <a:ea typeface="標楷體"/>
                        </a:defRPr>
                      </a:lvl9pPr>
                    </a:lstStyle>
                    <a:p>
                      <a:pPr algn="ctr">
                        <a:spcAft>
                          <a:spcPts val="0"/>
                        </a:spcAft>
                      </a:pPr>
                      <a:r>
                        <a:rPr lang="en-US" sz="1600" kern="100" dirty="0">
                          <a:effectLst/>
                        </a:rPr>
                        <a:t>I</a:t>
                      </a:r>
                      <a:endParaRPr lang="zh-TW" sz="1600" kern="100" dirty="0">
                        <a:effectLst/>
                        <a:latin typeface="Calibri"/>
                        <a:ea typeface="新細明體"/>
                        <a:cs typeface="Times New Roman"/>
                      </a:endParaRPr>
                    </a:p>
                  </a:txBody>
                  <a:tcPr marL="65699" marR="65699"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F1F5"/>
                    </a:solidFill>
                  </a:tcPr>
                </a:tc>
                <a:tc>
                  <a:txBody>
                    <a:bodyPr/>
                    <a:lstStyle>
                      <a:lvl1pPr marL="0" algn="l" defTabSz="914354" rtl="0" eaLnBrk="1" latinLnBrk="0" hangingPunct="1">
                        <a:defRPr sz="1800" kern="1200">
                          <a:solidFill>
                            <a:schemeClr val="dk1"/>
                          </a:solidFill>
                          <a:latin typeface="Times New Roman"/>
                          <a:ea typeface="標楷體"/>
                        </a:defRPr>
                      </a:lvl1pPr>
                      <a:lvl2pPr marL="457178" algn="l" defTabSz="914354" rtl="0" eaLnBrk="1" latinLnBrk="0" hangingPunct="1">
                        <a:defRPr sz="1800" kern="1200">
                          <a:solidFill>
                            <a:schemeClr val="dk1"/>
                          </a:solidFill>
                          <a:latin typeface="Times New Roman"/>
                          <a:ea typeface="標楷體"/>
                        </a:defRPr>
                      </a:lvl2pPr>
                      <a:lvl3pPr marL="914354" algn="l" defTabSz="914354" rtl="0" eaLnBrk="1" latinLnBrk="0" hangingPunct="1">
                        <a:defRPr sz="1800" kern="1200">
                          <a:solidFill>
                            <a:schemeClr val="dk1"/>
                          </a:solidFill>
                          <a:latin typeface="Times New Roman"/>
                          <a:ea typeface="標楷體"/>
                        </a:defRPr>
                      </a:lvl3pPr>
                      <a:lvl4pPr marL="1371532" algn="l" defTabSz="914354" rtl="0" eaLnBrk="1" latinLnBrk="0" hangingPunct="1">
                        <a:defRPr sz="1800" kern="1200">
                          <a:solidFill>
                            <a:schemeClr val="dk1"/>
                          </a:solidFill>
                          <a:latin typeface="Times New Roman"/>
                          <a:ea typeface="標楷體"/>
                        </a:defRPr>
                      </a:lvl4pPr>
                      <a:lvl5pPr marL="1828709" algn="l" defTabSz="914354" rtl="0" eaLnBrk="1" latinLnBrk="0" hangingPunct="1">
                        <a:defRPr sz="1800" kern="1200">
                          <a:solidFill>
                            <a:schemeClr val="dk1"/>
                          </a:solidFill>
                          <a:latin typeface="Times New Roman"/>
                          <a:ea typeface="標楷體"/>
                        </a:defRPr>
                      </a:lvl5pPr>
                      <a:lvl6pPr marL="2285886" algn="l" defTabSz="914354" rtl="0" eaLnBrk="1" latinLnBrk="0" hangingPunct="1">
                        <a:defRPr sz="1800" kern="1200">
                          <a:solidFill>
                            <a:schemeClr val="dk1"/>
                          </a:solidFill>
                          <a:latin typeface="Times New Roman"/>
                          <a:ea typeface="標楷體"/>
                        </a:defRPr>
                      </a:lvl6pPr>
                      <a:lvl7pPr marL="2743062" algn="l" defTabSz="914354" rtl="0" eaLnBrk="1" latinLnBrk="0" hangingPunct="1">
                        <a:defRPr sz="1800" kern="1200">
                          <a:solidFill>
                            <a:schemeClr val="dk1"/>
                          </a:solidFill>
                          <a:latin typeface="Times New Roman"/>
                          <a:ea typeface="標楷體"/>
                        </a:defRPr>
                      </a:lvl7pPr>
                      <a:lvl8pPr marL="3200240" algn="l" defTabSz="914354" rtl="0" eaLnBrk="1" latinLnBrk="0" hangingPunct="1">
                        <a:defRPr sz="1800" kern="1200">
                          <a:solidFill>
                            <a:schemeClr val="dk1"/>
                          </a:solidFill>
                          <a:latin typeface="Times New Roman"/>
                          <a:ea typeface="標楷體"/>
                        </a:defRPr>
                      </a:lvl8pPr>
                      <a:lvl9pPr marL="3657418" algn="l" defTabSz="914354" rtl="0" eaLnBrk="1" latinLnBrk="0" hangingPunct="1">
                        <a:defRPr sz="1800" kern="1200">
                          <a:solidFill>
                            <a:schemeClr val="dk1"/>
                          </a:solidFill>
                          <a:latin typeface="Times New Roman"/>
                          <a:ea typeface="標楷體"/>
                        </a:defRPr>
                      </a:lvl9pPr>
                    </a:lstStyle>
                    <a:p>
                      <a:pPr>
                        <a:spcAft>
                          <a:spcPts val="0"/>
                        </a:spcAft>
                      </a:pPr>
                      <a:r>
                        <a:rPr lang="zh-TW" sz="1600" kern="100" dirty="0">
                          <a:effectLst/>
                        </a:rPr>
                        <a:t>英語能力檢定證明</a:t>
                      </a:r>
                      <a:endParaRPr lang="zh-TW" sz="1600" kern="100" dirty="0">
                        <a:effectLst/>
                        <a:latin typeface="Calibri"/>
                        <a:ea typeface="新細明體"/>
                        <a:cs typeface="Times New Roman"/>
                      </a:endParaRPr>
                    </a:p>
                  </a:txBody>
                  <a:tcPr marL="65699" marR="65699"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F1F5"/>
                    </a:solidFill>
                  </a:tcPr>
                </a:tc>
                <a:extLst>
                  <a:ext uri="{0D108BD9-81ED-4DB2-BD59-A6C34878D82A}">
                    <a16:rowId xmlns="" xmlns:a16="http://schemas.microsoft.com/office/drawing/2014/main" val="10009"/>
                  </a:ext>
                </a:extLst>
              </a:tr>
              <a:tr h="257202">
                <a:tc vMerge="1">
                  <a:txBody>
                    <a:bodyPr/>
                    <a:lstStyle/>
                    <a:p>
                      <a:endParaRPr lang="zh-TW" altLang="en-US"/>
                    </a:p>
                  </a:txBody>
                  <a:tcPr/>
                </a:tc>
                <a:tc vMerge="1">
                  <a:txBody>
                    <a:bodyPr/>
                    <a:lstStyle/>
                    <a:p>
                      <a:endParaRPr lang="zh-TW" altLang="en-US"/>
                    </a:p>
                  </a:txBody>
                  <a:tcPr/>
                </a:tc>
                <a:tc>
                  <a:txBody>
                    <a:bodyPr/>
                    <a:lstStyle>
                      <a:lvl1pPr marL="0" algn="l" defTabSz="914354" rtl="0" eaLnBrk="1" latinLnBrk="0" hangingPunct="1">
                        <a:defRPr sz="1800" kern="1200">
                          <a:solidFill>
                            <a:schemeClr val="dk1"/>
                          </a:solidFill>
                          <a:latin typeface="Times New Roman"/>
                          <a:ea typeface="標楷體"/>
                        </a:defRPr>
                      </a:lvl1pPr>
                      <a:lvl2pPr marL="457178" algn="l" defTabSz="914354" rtl="0" eaLnBrk="1" latinLnBrk="0" hangingPunct="1">
                        <a:defRPr sz="1800" kern="1200">
                          <a:solidFill>
                            <a:schemeClr val="dk1"/>
                          </a:solidFill>
                          <a:latin typeface="Times New Roman"/>
                          <a:ea typeface="標楷體"/>
                        </a:defRPr>
                      </a:lvl2pPr>
                      <a:lvl3pPr marL="914354" algn="l" defTabSz="914354" rtl="0" eaLnBrk="1" latinLnBrk="0" hangingPunct="1">
                        <a:defRPr sz="1800" kern="1200">
                          <a:solidFill>
                            <a:schemeClr val="dk1"/>
                          </a:solidFill>
                          <a:latin typeface="Times New Roman"/>
                          <a:ea typeface="標楷體"/>
                        </a:defRPr>
                      </a:lvl3pPr>
                      <a:lvl4pPr marL="1371532" algn="l" defTabSz="914354" rtl="0" eaLnBrk="1" latinLnBrk="0" hangingPunct="1">
                        <a:defRPr sz="1800" kern="1200">
                          <a:solidFill>
                            <a:schemeClr val="dk1"/>
                          </a:solidFill>
                          <a:latin typeface="Times New Roman"/>
                          <a:ea typeface="標楷體"/>
                        </a:defRPr>
                      </a:lvl4pPr>
                      <a:lvl5pPr marL="1828709" algn="l" defTabSz="914354" rtl="0" eaLnBrk="1" latinLnBrk="0" hangingPunct="1">
                        <a:defRPr sz="1800" kern="1200">
                          <a:solidFill>
                            <a:schemeClr val="dk1"/>
                          </a:solidFill>
                          <a:latin typeface="Times New Roman"/>
                          <a:ea typeface="標楷體"/>
                        </a:defRPr>
                      </a:lvl5pPr>
                      <a:lvl6pPr marL="2285886" algn="l" defTabSz="914354" rtl="0" eaLnBrk="1" latinLnBrk="0" hangingPunct="1">
                        <a:defRPr sz="1800" kern="1200">
                          <a:solidFill>
                            <a:schemeClr val="dk1"/>
                          </a:solidFill>
                          <a:latin typeface="Times New Roman"/>
                          <a:ea typeface="標楷體"/>
                        </a:defRPr>
                      </a:lvl6pPr>
                      <a:lvl7pPr marL="2743062" algn="l" defTabSz="914354" rtl="0" eaLnBrk="1" latinLnBrk="0" hangingPunct="1">
                        <a:defRPr sz="1800" kern="1200">
                          <a:solidFill>
                            <a:schemeClr val="dk1"/>
                          </a:solidFill>
                          <a:latin typeface="Times New Roman"/>
                          <a:ea typeface="標楷體"/>
                        </a:defRPr>
                      </a:lvl7pPr>
                      <a:lvl8pPr marL="3200240" algn="l" defTabSz="914354" rtl="0" eaLnBrk="1" latinLnBrk="0" hangingPunct="1">
                        <a:defRPr sz="1800" kern="1200">
                          <a:solidFill>
                            <a:schemeClr val="dk1"/>
                          </a:solidFill>
                          <a:latin typeface="Times New Roman"/>
                          <a:ea typeface="標楷體"/>
                        </a:defRPr>
                      </a:lvl8pPr>
                      <a:lvl9pPr marL="3657418" algn="l" defTabSz="914354" rtl="0" eaLnBrk="1" latinLnBrk="0" hangingPunct="1">
                        <a:defRPr sz="1800" kern="1200">
                          <a:solidFill>
                            <a:schemeClr val="dk1"/>
                          </a:solidFill>
                          <a:latin typeface="Times New Roman"/>
                          <a:ea typeface="標楷體"/>
                        </a:defRPr>
                      </a:lvl9pPr>
                    </a:lstStyle>
                    <a:p>
                      <a:pPr algn="ctr">
                        <a:spcAft>
                          <a:spcPts val="0"/>
                        </a:spcAft>
                      </a:pPr>
                      <a:r>
                        <a:rPr lang="en-US" sz="1600" kern="100" dirty="0">
                          <a:effectLst/>
                        </a:rPr>
                        <a:t>J</a:t>
                      </a:r>
                      <a:endParaRPr lang="zh-TW" sz="1600" kern="100" dirty="0">
                        <a:effectLst/>
                        <a:latin typeface="Calibri"/>
                        <a:ea typeface="新細明體"/>
                        <a:cs typeface="Times New Roman"/>
                      </a:endParaRPr>
                    </a:p>
                  </a:txBody>
                  <a:tcPr marL="65699" marR="65699"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F1F5"/>
                    </a:solidFill>
                  </a:tcPr>
                </a:tc>
                <a:tc>
                  <a:txBody>
                    <a:bodyPr/>
                    <a:lstStyle>
                      <a:lvl1pPr marL="0" algn="l" defTabSz="914354" rtl="0" eaLnBrk="1" latinLnBrk="0" hangingPunct="1">
                        <a:defRPr sz="1800" kern="1200">
                          <a:solidFill>
                            <a:schemeClr val="dk1"/>
                          </a:solidFill>
                          <a:latin typeface="Times New Roman"/>
                          <a:ea typeface="標楷體"/>
                        </a:defRPr>
                      </a:lvl1pPr>
                      <a:lvl2pPr marL="457178" algn="l" defTabSz="914354" rtl="0" eaLnBrk="1" latinLnBrk="0" hangingPunct="1">
                        <a:defRPr sz="1800" kern="1200">
                          <a:solidFill>
                            <a:schemeClr val="dk1"/>
                          </a:solidFill>
                          <a:latin typeface="Times New Roman"/>
                          <a:ea typeface="標楷體"/>
                        </a:defRPr>
                      </a:lvl2pPr>
                      <a:lvl3pPr marL="914354" algn="l" defTabSz="914354" rtl="0" eaLnBrk="1" latinLnBrk="0" hangingPunct="1">
                        <a:defRPr sz="1800" kern="1200">
                          <a:solidFill>
                            <a:schemeClr val="dk1"/>
                          </a:solidFill>
                          <a:latin typeface="Times New Roman"/>
                          <a:ea typeface="標楷體"/>
                        </a:defRPr>
                      </a:lvl3pPr>
                      <a:lvl4pPr marL="1371532" algn="l" defTabSz="914354" rtl="0" eaLnBrk="1" latinLnBrk="0" hangingPunct="1">
                        <a:defRPr sz="1800" kern="1200">
                          <a:solidFill>
                            <a:schemeClr val="dk1"/>
                          </a:solidFill>
                          <a:latin typeface="Times New Roman"/>
                          <a:ea typeface="標楷體"/>
                        </a:defRPr>
                      </a:lvl4pPr>
                      <a:lvl5pPr marL="1828709" algn="l" defTabSz="914354" rtl="0" eaLnBrk="1" latinLnBrk="0" hangingPunct="1">
                        <a:defRPr sz="1800" kern="1200">
                          <a:solidFill>
                            <a:schemeClr val="dk1"/>
                          </a:solidFill>
                          <a:latin typeface="Times New Roman"/>
                          <a:ea typeface="標楷體"/>
                        </a:defRPr>
                      </a:lvl5pPr>
                      <a:lvl6pPr marL="2285886" algn="l" defTabSz="914354" rtl="0" eaLnBrk="1" latinLnBrk="0" hangingPunct="1">
                        <a:defRPr sz="1800" kern="1200">
                          <a:solidFill>
                            <a:schemeClr val="dk1"/>
                          </a:solidFill>
                          <a:latin typeface="Times New Roman"/>
                          <a:ea typeface="標楷體"/>
                        </a:defRPr>
                      </a:lvl6pPr>
                      <a:lvl7pPr marL="2743062" algn="l" defTabSz="914354" rtl="0" eaLnBrk="1" latinLnBrk="0" hangingPunct="1">
                        <a:defRPr sz="1800" kern="1200">
                          <a:solidFill>
                            <a:schemeClr val="dk1"/>
                          </a:solidFill>
                          <a:latin typeface="Times New Roman"/>
                          <a:ea typeface="標楷體"/>
                        </a:defRPr>
                      </a:lvl7pPr>
                      <a:lvl8pPr marL="3200240" algn="l" defTabSz="914354" rtl="0" eaLnBrk="1" latinLnBrk="0" hangingPunct="1">
                        <a:defRPr sz="1800" kern="1200">
                          <a:solidFill>
                            <a:schemeClr val="dk1"/>
                          </a:solidFill>
                          <a:latin typeface="Times New Roman"/>
                          <a:ea typeface="標楷體"/>
                        </a:defRPr>
                      </a:lvl8pPr>
                      <a:lvl9pPr marL="3657418" algn="l" defTabSz="914354" rtl="0" eaLnBrk="1" latinLnBrk="0" hangingPunct="1">
                        <a:defRPr sz="1800" kern="1200">
                          <a:solidFill>
                            <a:schemeClr val="dk1"/>
                          </a:solidFill>
                          <a:latin typeface="Times New Roman"/>
                          <a:ea typeface="標楷體"/>
                        </a:defRPr>
                      </a:lvl9pPr>
                    </a:lstStyle>
                    <a:p>
                      <a:pPr>
                        <a:spcAft>
                          <a:spcPts val="0"/>
                        </a:spcAft>
                      </a:pPr>
                      <a:r>
                        <a:rPr lang="zh-TW" sz="1600" kern="100" dirty="0">
                          <a:effectLst/>
                        </a:rPr>
                        <a:t>證照證明</a:t>
                      </a:r>
                      <a:endParaRPr lang="zh-TW" sz="1600" kern="100" dirty="0">
                        <a:effectLst/>
                        <a:latin typeface="Calibri"/>
                        <a:ea typeface="新細明體"/>
                        <a:cs typeface="Times New Roman"/>
                      </a:endParaRPr>
                    </a:p>
                  </a:txBody>
                  <a:tcPr marL="65699" marR="65699"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F1F5"/>
                    </a:solidFill>
                  </a:tcPr>
                </a:tc>
                <a:extLst>
                  <a:ext uri="{0D108BD9-81ED-4DB2-BD59-A6C34878D82A}">
                    <a16:rowId xmlns="" xmlns:a16="http://schemas.microsoft.com/office/drawing/2014/main" val="10010"/>
                  </a:ext>
                </a:extLst>
              </a:tr>
              <a:tr h="257202">
                <a:tc vMerge="1">
                  <a:txBody>
                    <a:bodyPr/>
                    <a:lstStyle/>
                    <a:p>
                      <a:endParaRPr lang="zh-TW" altLang="en-US"/>
                    </a:p>
                  </a:txBody>
                  <a:tcPr/>
                </a:tc>
                <a:tc vMerge="1">
                  <a:txBody>
                    <a:bodyPr/>
                    <a:lstStyle/>
                    <a:p>
                      <a:endParaRPr lang="zh-TW" altLang="en-US"/>
                    </a:p>
                  </a:txBody>
                  <a:tcPr/>
                </a:tc>
                <a:tc>
                  <a:txBody>
                    <a:bodyPr/>
                    <a:lstStyle>
                      <a:lvl1pPr marL="0" algn="l" defTabSz="914354" rtl="0" eaLnBrk="1" latinLnBrk="0" hangingPunct="1">
                        <a:defRPr sz="1800" kern="1200">
                          <a:solidFill>
                            <a:schemeClr val="dk1"/>
                          </a:solidFill>
                          <a:latin typeface="Times New Roman"/>
                          <a:ea typeface="標楷體"/>
                        </a:defRPr>
                      </a:lvl1pPr>
                      <a:lvl2pPr marL="457178" algn="l" defTabSz="914354" rtl="0" eaLnBrk="1" latinLnBrk="0" hangingPunct="1">
                        <a:defRPr sz="1800" kern="1200">
                          <a:solidFill>
                            <a:schemeClr val="dk1"/>
                          </a:solidFill>
                          <a:latin typeface="Times New Roman"/>
                          <a:ea typeface="標楷體"/>
                        </a:defRPr>
                      </a:lvl2pPr>
                      <a:lvl3pPr marL="914354" algn="l" defTabSz="914354" rtl="0" eaLnBrk="1" latinLnBrk="0" hangingPunct="1">
                        <a:defRPr sz="1800" kern="1200">
                          <a:solidFill>
                            <a:schemeClr val="dk1"/>
                          </a:solidFill>
                          <a:latin typeface="Times New Roman"/>
                          <a:ea typeface="標楷體"/>
                        </a:defRPr>
                      </a:lvl3pPr>
                      <a:lvl4pPr marL="1371532" algn="l" defTabSz="914354" rtl="0" eaLnBrk="1" latinLnBrk="0" hangingPunct="1">
                        <a:defRPr sz="1800" kern="1200">
                          <a:solidFill>
                            <a:schemeClr val="dk1"/>
                          </a:solidFill>
                          <a:latin typeface="Times New Roman"/>
                          <a:ea typeface="標楷體"/>
                        </a:defRPr>
                      </a:lvl4pPr>
                      <a:lvl5pPr marL="1828709" algn="l" defTabSz="914354" rtl="0" eaLnBrk="1" latinLnBrk="0" hangingPunct="1">
                        <a:defRPr sz="1800" kern="1200">
                          <a:solidFill>
                            <a:schemeClr val="dk1"/>
                          </a:solidFill>
                          <a:latin typeface="Times New Roman"/>
                          <a:ea typeface="標楷體"/>
                        </a:defRPr>
                      </a:lvl5pPr>
                      <a:lvl6pPr marL="2285886" algn="l" defTabSz="914354" rtl="0" eaLnBrk="1" latinLnBrk="0" hangingPunct="1">
                        <a:defRPr sz="1800" kern="1200">
                          <a:solidFill>
                            <a:schemeClr val="dk1"/>
                          </a:solidFill>
                          <a:latin typeface="Times New Roman"/>
                          <a:ea typeface="標楷體"/>
                        </a:defRPr>
                      </a:lvl6pPr>
                      <a:lvl7pPr marL="2743062" algn="l" defTabSz="914354" rtl="0" eaLnBrk="1" latinLnBrk="0" hangingPunct="1">
                        <a:defRPr sz="1800" kern="1200">
                          <a:solidFill>
                            <a:schemeClr val="dk1"/>
                          </a:solidFill>
                          <a:latin typeface="Times New Roman"/>
                          <a:ea typeface="標楷體"/>
                        </a:defRPr>
                      </a:lvl7pPr>
                      <a:lvl8pPr marL="3200240" algn="l" defTabSz="914354" rtl="0" eaLnBrk="1" latinLnBrk="0" hangingPunct="1">
                        <a:defRPr sz="1800" kern="1200">
                          <a:solidFill>
                            <a:schemeClr val="dk1"/>
                          </a:solidFill>
                          <a:latin typeface="Times New Roman"/>
                          <a:ea typeface="標楷體"/>
                        </a:defRPr>
                      </a:lvl8pPr>
                      <a:lvl9pPr marL="3657418" algn="l" defTabSz="914354" rtl="0" eaLnBrk="1" latinLnBrk="0" hangingPunct="1">
                        <a:defRPr sz="1800" kern="1200">
                          <a:solidFill>
                            <a:schemeClr val="dk1"/>
                          </a:solidFill>
                          <a:latin typeface="Times New Roman"/>
                          <a:ea typeface="標楷體"/>
                        </a:defRPr>
                      </a:lvl9pPr>
                    </a:lstStyle>
                    <a:p>
                      <a:pPr algn="ctr">
                        <a:spcAft>
                          <a:spcPts val="0"/>
                        </a:spcAft>
                      </a:pPr>
                      <a:r>
                        <a:rPr lang="en-US" sz="1600" kern="100" dirty="0">
                          <a:effectLst/>
                        </a:rPr>
                        <a:t>K</a:t>
                      </a:r>
                      <a:endParaRPr lang="zh-TW" sz="1600" kern="100" dirty="0">
                        <a:effectLst/>
                        <a:latin typeface="Calibri"/>
                        <a:ea typeface="新細明體"/>
                        <a:cs typeface="Times New Roman"/>
                      </a:endParaRPr>
                    </a:p>
                  </a:txBody>
                  <a:tcPr marL="65699" marR="65699"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F1F5"/>
                    </a:solidFill>
                  </a:tcPr>
                </a:tc>
                <a:tc>
                  <a:txBody>
                    <a:bodyPr/>
                    <a:lstStyle>
                      <a:lvl1pPr marL="0" algn="l" defTabSz="914354" rtl="0" eaLnBrk="1" latinLnBrk="0" hangingPunct="1">
                        <a:defRPr sz="1800" kern="1200">
                          <a:solidFill>
                            <a:schemeClr val="dk1"/>
                          </a:solidFill>
                          <a:latin typeface="Times New Roman"/>
                          <a:ea typeface="標楷體"/>
                        </a:defRPr>
                      </a:lvl1pPr>
                      <a:lvl2pPr marL="457178" algn="l" defTabSz="914354" rtl="0" eaLnBrk="1" latinLnBrk="0" hangingPunct="1">
                        <a:defRPr sz="1800" kern="1200">
                          <a:solidFill>
                            <a:schemeClr val="dk1"/>
                          </a:solidFill>
                          <a:latin typeface="Times New Roman"/>
                          <a:ea typeface="標楷體"/>
                        </a:defRPr>
                      </a:lvl2pPr>
                      <a:lvl3pPr marL="914354" algn="l" defTabSz="914354" rtl="0" eaLnBrk="1" latinLnBrk="0" hangingPunct="1">
                        <a:defRPr sz="1800" kern="1200">
                          <a:solidFill>
                            <a:schemeClr val="dk1"/>
                          </a:solidFill>
                          <a:latin typeface="Times New Roman"/>
                          <a:ea typeface="標楷體"/>
                        </a:defRPr>
                      </a:lvl3pPr>
                      <a:lvl4pPr marL="1371532" algn="l" defTabSz="914354" rtl="0" eaLnBrk="1" latinLnBrk="0" hangingPunct="1">
                        <a:defRPr sz="1800" kern="1200">
                          <a:solidFill>
                            <a:schemeClr val="dk1"/>
                          </a:solidFill>
                          <a:latin typeface="Times New Roman"/>
                          <a:ea typeface="標楷體"/>
                        </a:defRPr>
                      </a:lvl4pPr>
                      <a:lvl5pPr marL="1828709" algn="l" defTabSz="914354" rtl="0" eaLnBrk="1" latinLnBrk="0" hangingPunct="1">
                        <a:defRPr sz="1800" kern="1200">
                          <a:solidFill>
                            <a:schemeClr val="dk1"/>
                          </a:solidFill>
                          <a:latin typeface="Times New Roman"/>
                          <a:ea typeface="標楷體"/>
                        </a:defRPr>
                      </a:lvl5pPr>
                      <a:lvl6pPr marL="2285886" algn="l" defTabSz="914354" rtl="0" eaLnBrk="1" latinLnBrk="0" hangingPunct="1">
                        <a:defRPr sz="1800" kern="1200">
                          <a:solidFill>
                            <a:schemeClr val="dk1"/>
                          </a:solidFill>
                          <a:latin typeface="Times New Roman"/>
                          <a:ea typeface="標楷體"/>
                        </a:defRPr>
                      </a:lvl6pPr>
                      <a:lvl7pPr marL="2743062" algn="l" defTabSz="914354" rtl="0" eaLnBrk="1" latinLnBrk="0" hangingPunct="1">
                        <a:defRPr sz="1800" kern="1200">
                          <a:solidFill>
                            <a:schemeClr val="dk1"/>
                          </a:solidFill>
                          <a:latin typeface="Times New Roman"/>
                          <a:ea typeface="標楷體"/>
                        </a:defRPr>
                      </a:lvl7pPr>
                      <a:lvl8pPr marL="3200240" algn="l" defTabSz="914354" rtl="0" eaLnBrk="1" latinLnBrk="0" hangingPunct="1">
                        <a:defRPr sz="1800" kern="1200">
                          <a:solidFill>
                            <a:schemeClr val="dk1"/>
                          </a:solidFill>
                          <a:latin typeface="Times New Roman"/>
                          <a:ea typeface="標楷體"/>
                        </a:defRPr>
                      </a:lvl8pPr>
                      <a:lvl9pPr marL="3657418" algn="l" defTabSz="914354" rtl="0" eaLnBrk="1" latinLnBrk="0" hangingPunct="1">
                        <a:defRPr sz="1800" kern="1200">
                          <a:solidFill>
                            <a:schemeClr val="dk1"/>
                          </a:solidFill>
                          <a:latin typeface="Times New Roman"/>
                          <a:ea typeface="標楷體"/>
                        </a:defRPr>
                      </a:lvl9pPr>
                    </a:lstStyle>
                    <a:p>
                      <a:pPr>
                        <a:spcAft>
                          <a:spcPts val="0"/>
                        </a:spcAft>
                      </a:pPr>
                      <a:r>
                        <a:rPr lang="zh-TW" sz="1600" kern="100" dirty="0">
                          <a:effectLst/>
                        </a:rPr>
                        <a:t>社會服務證明</a:t>
                      </a:r>
                      <a:endParaRPr lang="zh-TW" sz="1600" kern="100" dirty="0">
                        <a:effectLst/>
                        <a:latin typeface="Calibri"/>
                        <a:ea typeface="新細明體"/>
                        <a:cs typeface="Times New Roman"/>
                      </a:endParaRPr>
                    </a:p>
                  </a:txBody>
                  <a:tcPr marL="65699" marR="65699"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F1F5"/>
                    </a:solidFill>
                  </a:tcPr>
                </a:tc>
                <a:extLst>
                  <a:ext uri="{0D108BD9-81ED-4DB2-BD59-A6C34878D82A}">
                    <a16:rowId xmlns="" xmlns:a16="http://schemas.microsoft.com/office/drawing/2014/main" val="10011"/>
                  </a:ext>
                </a:extLst>
              </a:tr>
              <a:tr h="257202">
                <a:tc vMerge="1">
                  <a:txBody>
                    <a:bodyPr/>
                    <a:lstStyle/>
                    <a:p>
                      <a:endParaRPr lang="zh-TW" altLang="en-US"/>
                    </a:p>
                  </a:txBody>
                  <a:tcPr/>
                </a:tc>
                <a:tc vMerge="1">
                  <a:txBody>
                    <a:bodyPr/>
                    <a:lstStyle/>
                    <a:p>
                      <a:endParaRPr lang="zh-TW" altLang="en-US"/>
                    </a:p>
                  </a:txBody>
                  <a:tcPr/>
                </a:tc>
                <a:tc>
                  <a:txBody>
                    <a:bodyPr/>
                    <a:lstStyle>
                      <a:lvl1pPr marL="0" algn="l" defTabSz="914354" rtl="0" eaLnBrk="1" latinLnBrk="0" hangingPunct="1">
                        <a:defRPr sz="1800" kern="1200">
                          <a:solidFill>
                            <a:schemeClr val="dk1"/>
                          </a:solidFill>
                          <a:latin typeface="Times New Roman"/>
                          <a:ea typeface="標楷體"/>
                        </a:defRPr>
                      </a:lvl1pPr>
                      <a:lvl2pPr marL="457178" algn="l" defTabSz="914354" rtl="0" eaLnBrk="1" latinLnBrk="0" hangingPunct="1">
                        <a:defRPr sz="1800" kern="1200">
                          <a:solidFill>
                            <a:schemeClr val="dk1"/>
                          </a:solidFill>
                          <a:latin typeface="Times New Roman"/>
                          <a:ea typeface="標楷體"/>
                        </a:defRPr>
                      </a:lvl2pPr>
                      <a:lvl3pPr marL="914354" algn="l" defTabSz="914354" rtl="0" eaLnBrk="1" latinLnBrk="0" hangingPunct="1">
                        <a:defRPr sz="1800" kern="1200">
                          <a:solidFill>
                            <a:schemeClr val="dk1"/>
                          </a:solidFill>
                          <a:latin typeface="Times New Roman"/>
                          <a:ea typeface="標楷體"/>
                        </a:defRPr>
                      </a:lvl3pPr>
                      <a:lvl4pPr marL="1371532" algn="l" defTabSz="914354" rtl="0" eaLnBrk="1" latinLnBrk="0" hangingPunct="1">
                        <a:defRPr sz="1800" kern="1200">
                          <a:solidFill>
                            <a:schemeClr val="dk1"/>
                          </a:solidFill>
                          <a:latin typeface="Times New Roman"/>
                          <a:ea typeface="標楷體"/>
                        </a:defRPr>
                      </a:lvl4pPr>
                      <a:lvl5pPr marL="1828709" algn="l" defTabSz="914354" rtl="0" eaLnBrk="1" latinLnBrk="0" hangingPunct="1">
                        <a:defRPr sz="1800" kern="1200">
                          <a:solidFill>
                            <a:schemeClr val="dk1"/>
                          </a:solidFill>
                          <a:latin typeface="Times New Roman"/>
                          <a:ea typeface="標楷體"/>
                        </a:defRPr>
                      </a:lvl5pPr>
                      <a:lvl6pPr marL="2285886" algn="l" defTabSz="914354" rtl="0" eaLnBrk="1" latinLnBrk="0" hangingPunct="1">
                        <a:defRPr sz="1800" kern="1200">
                          <a:solidFill>
                            <a:schemeClr val="dk1"/>
                          </a:solidFill>
                          <a:latin typeface="Times New Roman"/>
                          <a:ea typeface="標楷體"/>
                        </a:defRPr>
                      </a:lvl6pPr>
                      <a:lvl7pPr marL="2743062" algn="l" defTabSz="914354" rtl="0" eaLnBrk="1" latinLnBrk="0" hangingPunct="1">
                        <a:defRPr sz="1800" kern="1200">
                          <a:solidFill>
                            <a:schemeClr val="dk1"/>
                          </a:solidFill>
                          <a:latin typeface="Times New Roman"/>
                          <a:ea typeface="標楷體"/>
                        </a:defRPr>
                      </a:lvl7pPr>
                      <a:lvl8pPr marL="3200240" algn="l" defTabSz="914354" rtl="0" eaLnBrk="1" latinLnBrk="0" hangingPunct="1">
                        <a:defRPr sz="1800" kern="1200">
                          <a:solidFill>
                            <a:schemeClr val="dk1"/>
                          </a:solidFill>
                          <a:latin typeface="Times New Roman"/>
                          <a:ea typeface="標楷體"/>
                        </a:defRPr>
                      </a:lvl8pPr>
                      <a:lvl9pPr marL="3657418" algn="l" defTabSz="914354" rtl="0" eaLnBrk="1" latinLnBrk="0" hangingPunct="1">
                        <a:defRPr sz="1800" kern="1200">
                          <a:solidFill>
                            <a:schemeClr val="dk1"/>
                          </a:solidFill>
                          <a:latin typeface="Times New Roman"/>
                          <a:ea typeface="標楷體"/>
                        </a:defRPr>
                      </a:lvl9pPr>
                    </a:lstStyle>
                    <a:p>
                      <a:pPr algn="ctr">
                        <a:spcAft>
                          <a:spcPts val="0"/>
                        </a:spcAft>
                      </a:pPr>
                      <a:r>
                        <a:rPr lang="en-US" sz="1600" kern="100" dirty="0">
                          <a:effectLst/>
                        </a:rPr>
                        <a:t>L</a:t>
                      </a:r>
                      <a:endParaRPr lang="zh-TW" sz="1600" kern="100" dirty="0">
                        <a:effectLst/>
                        <a:latin typeface="Calibri"/>
                        <a:ea typeface="新細明體"/>
                        <a:cs typeface="Times New Roman"/>
                      </a:endParaRPr>
                    </a:p>
                  </a:txBody>
                  <a:tcPr marL="65699" marR="65699"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F1F5"/>
                    </a:solidFill>
                  </a:tcPr>
                </a:tc>
                <a:tc>
                  <a:txBody>
                    <a:bodyPr/>
                    <a:lstStyle>
                      <a:lvl1pPr marL="0" algn="l" defTabSz="914354" rtl="0" eaLnBrk="1" latinLnBrk="0" hangingPunct="1">
                        <a:defRPr sz="1800" kern="1200">
                          <a:solidFill>
                            <a:schemeClr val="dk1"/>
                          </a:solidFill>
                          <a:latin typeface="Times New Roman"/>
                          <a:ea typeface="標楷體"/>
                        </a:defRPr>
                      </a:lvl1pPr>
                      <a:lvl2pPr marL="457178" algn="l" defTabSz="914354" rtl="0" eaLnBrk="1" latinLnBrk="0" hangingPunct="1">
                        <a:defRPr sz="1800" kern="1200">
                          <a:solidFill>
                            <a:schemeClr val="dk1"/>
                          </a:solidFill>
                          <a:latin typeface="Times New Roman"/>
                          <a:ea typeface="標楷體"/>
                        </a:defRPr>
                      </a:lvl2pPr>
                      <a:lvl3pPr marL="914354" algn="l" defTabSz="914354" rtl="0" eaLnBrk="1" latinLnBrk="0" hangingPunct="1">
                        <a:defRPr sz="1800" kern="1200">
                          <a:solidFill>
                            <a:schemeClr val="dk1"/>
                          </a:solidFill>
                          <a:latin typeface="Times New Roman"/>
                          <a:ea typeface="標楷體"/>
                        </a:defRPr>
                      </a:lvl3pPr>
                      <a:lvl4pPr marL="1371532" algn="l" defTabSz="914354" rtl="0" eaLnBrk="1" latinLnBrk="0" hangingPunct="1">
                        <a:defRPr sz="1800" kern="1200">
                          <a:solidFill>
                            <a:schemeClr val="dk1"/>
                          </a:solidFill>
                          <a:latin typeface="Times New Roman"/>
                          <a:ea typeface="標楷體"/>
                        </a:defRPr>
                      </a:lvl4pPr>
                      <a:lvl5pPr marL="1828709" algn="l" defTabSz="914354" rtl="0" eaLnBrk="1" latinLnBrk="0" hangingPunct="1">
                        <a:defRPr sz="1800" kern="1200">
                          <a:solidFill>
                            <a:schemeClr val="dk1"/>
                          </a:solidFill>
                          <a:latin typeface="Times New Roman"/>
                          <a:ea typeface="標楷體"/>
                        </a:defRPr>
                      </a:lvl5pPr>
                      <a:lvl6pPr marL="2285886" algn="l" defTabSz="914354" rtl="0" eaLnBrk="1" latinLnBrk="0" hangingPunct="1">
                        <a:defRPr sz="1800" kern="1200">
                          <a:solidFill>
                            <a:schemeClr val="dk1"/>
                          </a:solidFill>
                          <a:latin typeface="Times New Roman"/>
                          <a:ea typeface="標楷體"/>
                        </a:defRPr>
                      </a:lvl6pPr>
                      <a:lvl7pPr marL="2743062" algn="l" defTabSz="914354" rtl="0" eaLnBrk="1" latinLnBrk="0" hangingPunct="1">
                        <a:defRPr sz="1800" kern="1200">
                          <a:solidFill>
                            <a:schemeClr val="dk1"/>
                          </a:solidFill>
                          <a:latin typeface="Times New Roman"/>
                          <a:ea typeface="標楷體"/>
                        </a:defRPr>
                      </a:lvl7pPr>
                      <a:lvl8pPr marL="3200240" algn="l" defTabSz="914354" rtl="0" eaLnBrk="1" latinLnBrk="0" hangingPunct="1">
                        <a:defRPr sz="1800" kern="1200">
                          <a:solidFill>
                            <a:schemeClr val="dk1"/>
                          </a:solidFill>
                          <a:latin typeface="Times New Roman"/>
                          <a:ea typeface="標楷體"/>
                        </a:defRPr>
                      </a:lvl8pPr>
                      <a:lvl9pPr marL="3657418" algn="l" defTabSz="914354" rtl="0" eaLnBrk="1" latinLnBrk="0" hangingPunct="1">
                        <a:defRPr sz="1800" kern="1200">
                          <a:solidFill>
                            <a:schemeClr val="dk1"/>
                          </a:solidFill>
                          <a:latin typeface="Times New Roman"/>
                          <a:ea typeface="標楷體"/>
                        </a:defRPr>
                      </a:lvl9pPr>
                    </a:lstStyle>
                    <a:p>
                      <a:pPr>
                        <a:spcAft>
                          <a:spcPts val="0"/>
                        </a:spcAft>
                      </a:pPr>
                      <a:r>
                        <a:rPr lang="zh-TW" sz="1600" kern="100" dirty="0">
                          <a:effectLst/>
                        </a:rPr>
                        <a:t>數理能力檢定證明</a:t>
                      </a:r>
                      <a:endParaRPr lang="zh-TW" sz="1600" kern="100" dirty="0">
                        <a:effectLst/>
                        <a:latin typeface="Calibri"/>
                        <a:ea typeface="新細明體"/>
                        <a:cs typeface="Times New Roman"/>
                      </a:endParaRPr>
                    </a:p>
                  </a:txBody>
                  <a:tcPr marL="65699" marR="65699"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F1F5"/>
                    </a:solidFill>
                  </a:tcPr>
                </a:tc>
                <a:extLst>
                  <a:ext uri="{0D108BD9-81ED-4DB2-BD59-A6C34878D82A}">
                    <a16:rowId xmlns="" xmlns:a16="http://schemas.microsoft.com/office/drawing/2014/main" val="10012"/>
                  </a:ext>
                </a:extLst>
              </a:tr>
              <a:tr h="257202">
                <a:tc vMerge="1">
                  <a:txBody>
                    <a:bodyPr/>
                    <a:lstStyle/>
                    <a:p>
                      <a:endParaRPr lang="zh-TW" altLang="en-US"/>
                    </a:p>
                  </a:txBody>
                  <a:tcPr/>
                </a:tc>
                <a:tc vMerge="1">
                  <a:txBody>
                    <a:bodyPr/>
                    <a:lstStyle/>
                    <a:p>
                      <a:endParaRPr lang="zh-TW" altLang="en-US"/>
                    </a:p>
                  </a:txBody>
                  <a:tcPr/>
                </a:tc>
                <a:tc>
                  <a:txBody>
                    <a:bodyPr/>
                    <a:lstStyle>
                      <a:lvl1pPr marL="0" algn="l" defTabSz="914354" rtl="0" eaLnBrk="1" latinLnBrk="0" hangingPunct="1">
                        <a:defRPr sz="1800" kern="1200">
                          <a:solidFill>
                            <a:schemeClr val="dk1"/>
                          </a:solidFill>
                          <a:latin typeface="Times New Roman"/>
                          <a:ea typeface="標楷體"/>
                        </a:defRPr>
                      </a:lvl1pPr>
                      <a:lvl2pPr marL="457178" algn="l" defTabSz="914354" rtl="0" eaLnBrk="1" latinLnBrk="0" hangingPunct="1">
                        <a:defRPr sz="1800" kern="1200">
                          <a:solidFill>
                            <a:schemeClr val="dk1"/>
                          </a:solidFill>
                          <a:latin typeface="Times New Roman"/>
                          <a:ea typeface="標楷體"/>
                        </a:defRPr>
                      </a:lvl2pPr>
                      <a:lvl3pPr marL="914354" algn="l" defTabSz="914354" rtl="0" eaLnBrk="1" latinLnBrk="0" hangingPunct="1">
                        <a:defRPr sz="1800" kern="1200">
                          <a:solidFill>
                            <a:schemeClr val="dk1"/>
                          </a:solidFill>
                          <a:latin typeface="Times New Roman"/>
                          <a:ea typeface="標楷體"/>
                        </a:defRPr>
                      </a:lvl3pPr>
                      <a:lvl4pPr marL="1371532" algn="l" defTabSz="914354" rtl="0" eaLnBrk="1" latinLnBrk="0" hangingPunct="1">
                        <a:defRPr sz="1800" kern="1200">
                          <a:solidFill>
                            <a:schemeClr val="dk1"/>
                          </a:solidFill>
                          <a:latin typeface="Times New Roman"/>
                          <a:ea typeface="標楷體"/>
                        </a:defRPr>
                      </a:lvl4pPr>
                      <a:lvl5pPr marL="1828709" algn="l" defTabSz="914354" rtl="0" eaLnBrk="1" latinLnBrk="0" hangingPunct="1">
                        <a:defRPr sz="1800" kern="1200">
                          <a:solidFill>
                            <a:schemeClr val="dk1"/>
                          </a:solidFill>
                          <a:latin typeface="Times New Roman"/>
                          <a:ea typeface="標楷體"/>
                        </a:defRPr>
                      </a:lvl5pPr>
                      <a:lvl6pPr marL="2285886" algn="l" defTabSz="914354" rtl="0" eaLnBrk="1" latinLnBrk="0" hangingPunct="1">
                        <a:defRPr sz="1800" kern="1200">
                          <a:solidFill>
                            <a:schemeClr val="dk1"/>
                          </a:solidFill>
                          <a:latin typeface="Times New Roman"/>
                          <a:ea typeface="標楷體"/>
                        </a:defRPr>
                      </a:lvl6pPr>
                      <a:lvl7pPr marL="2743062" algn="l" defTabSz="914354" rtl="0" eaLnBrk="1" latinLnBrk="0" hangingPunct="1">
                        <a:defRPr sz="1800" kern="1200">
                          <a:solidFill>
                            <a:schemeClr val="dk1"/>
                          </a:solidFill>
                          <a:latin typeface="Times New Roman"/>
                          <a:ea typeface="標楷體"/>
                        </a:defRPr>
                      </a:lvl7pPr>
                      <a:lvl8pPr marL="3200240" algn="l" defTabSz="914354" rtl="0" eaLnBrk="1" latinLnBrk="0" hangingPunct="1">
                        <a:defRPr sz="1800" kern="1200">
                          <a:solidFill>
                            <a:schemeClr val="dk1"/>
                          </a:solidFill>
                          <a:latin typeface="Times New Roman"/>
                          <a:ea typeface="標楷體"/>
                        </a:defRPr>
                      </a:lvl8pPr>
                      <a:lvl9pPr marL="3657418" algn="l" defTabSz="914354" rtl="0" eaLnBrk="1" latinLnBrk="0" hangingPunct="1">
                        <a:defRPr sz="1800" kern="1200">
                          <a:solidFill>
                            <a:schemeClr val="dk1"/>
                          </a:solidFill>
                          <a:latin typeface="Times New Roman"/>
                          <a:ea typeface="標楷體"/>
                        </a:defRPr>
                      </a:lvl9pPr>
                    </a:lstStyle>
                    <a:p>
                      <a:pPr algn="ctr">
                        <a:spcAft>
                          <a:spcPts val="0"/>
                        </a:spcAft>
                      </a:pPr>
                      <a:r>
                        <a:rPr lang="en-US" sz="1600" kern="100" dirty="0">
                          <a:effectLst/>
                        </a:rPr>
                        <a:t>M</a:t>
                      </a:r>
                      <a:endParaRPr lang="zh-TW" sz="1600" kern="100" dirty="0">
                        <a:effectLst/>
                        <a:latin typeface="Calibri"/>
                        <a:ea typeface="新細明體"/>
                        <a:cs typeface="Times New Roman"/>
                      </a:endParaRPr>
                    </a:p>
                  </a:txBody>
                  <a:tcPr marL="65699" marR="65699"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F1F5"/>
                    </a:solidFill>
                  </a:tcPr>
                </a:tc>
                <a:tc>
                  <a:txBody>
                    <a:bodyPr/>
                    <a:lstStyle>
                      <a:lvl1pPr marL="0" algn="l" defTabSz="914354" rtl="0" eaLnBrk="1" latinLnBrk="0" hangingPunct="1">
                        <a:defRPr sz="1800" kern="1200">
                          <a:solidFill>
                            <a:schemeClr val="dk1"/>
                          </a:solidFill>
                          <a:latin typeface="Times New Roman"/>
                          <a:ea typeface="標楷體"/>
                        </a:defRPr>
                      </a:lvl1pPr>
                      <a:lvl2pPr marL="457178" algn="l" defTabSz="914354" rtl="0" eaLnBrk="1" latinLnBrk="0" hangingPunct="1">
                        <a:defRPr sz="1800" kern="1200">
                          <a:solidFill>
                            <a:schemeClr val="dk1"/>
                          </a:solidFill>
                          <a:latin typeface="Times New Roman"/>
                          <a:ea typeface="標楷體"/>
                        </a:defRPr>
                      </a:lvl2pPr>
                      <a:lvl3pPr marL="914354" algn="l" defTabSz="914354" rtl="0" eaLnBrk="1" latinLnBrk="0" hangingPunct="1">
                        <a:defRPr sz="1800" kern="1200">
                          <a:solidFill>
                            <a:schemeClr val="dk1"/>
                          </a:solidFill>
                          <a:latin typeface="Times New Roman"/>
                          <a:ea typeface="標楷體"/>
                        </a:defRPr>
                      </a:lvl3pPr>
                      <a:lvl4pPr marL="1371532" algn="l" defTabSz="914354" rtl="0" eaLnBrk="1" latinLnBrk="0" hangingPunct="1">
                        <a:defRPr sz="1800" kern="1200">
                          <a:solidFill>
                            <a:schemeClr val="dk1"/>
                          </a:solidFill>
                          <a:latin typeface="Times New Roman"/>
                          <a:ea typeface="標楷體"/>
                        </a:defRPr>
                      </a:lvl4pPr>
                      <a:lvl5pPr marL="1828709" algn="l" defTabSz="914354" rtl="0" eaLnBrk="1" latinLnBrk="0" hangingPunct="1">
                        <a:defRPr sz="1800" kern="1200">
                          <a:solidFill>
                            <a:schemeClr val="dk1"/>
                          </a:solidFill>
                          <a:latin typeface="Times New Roman"/>
                          <a:ea typeface="標楷體"/>
                        </a:defRPr>
                      </a:lvl5pPr>
                      <a:lvl6pPr marL="2285886" algn="l" defTabSz="914354" rtl="0" eaLnBrk="1" latinLnBrk="0" hangingPunct="1">
                        <a:defRPr sz="1800" kern="1200">
                          <a:solidFill>
                            <a:schemeClr val="dk1"/>
                          </a:solidFill>
                          <a:latin typeface="Times New Roman"/>
                          <a:ea typeface="標楷體"/>
                        </a:defRPr>
                      </a:lvl6pPr>
                      <a:lvl7pPr marL="2743062" algn="l" defTabSz="914354" rtl="0" eaLnBrk="1" latinLnBrk="0" hangingPunct="1">
                        <a:defRPr sz="1800" kern="1200">
                          <a:solidFill>
                            <a:schemeClr val="dk1"/>
                          </a:solidFill>
                          <a:latin typeface="Times New Roman"/>
                          <a:ea typeface="標楷體"/>
                        </a:defRPr>
                      </a:lvl7pPr>
                      <a:lvl8pPr marL="3200240" algn="l" defTabSz="914354" rtl="0" eaLnBrk="1" latinLnBrk="0" hangingPunct="1">
                        <a:defRPr sz="1800" kern="1200">
                          <a:solidFill>
                            <a:schemeClr val="dk1"/>
                          </a:solidFill>
                          <a:latin typeface="Times New Roman"/>
                          <a:ea typeface="標楷體"/>
                        </a:defRPr>
                      </a:lvl8pPr>
                      <a:lvl9pPr marL="3657418" algn="l" defTabSz="914354" rtl="0" eaLnBrk="1" latinLnBrk="0" hangingPunct="1">
                        <a:defRPr sz="1800" kern="1200">
                          <a:solidFill>
                            <a:schemeClr val="dk1"/>
                          </a:solidFill>
                          <a:latin typeface="Times New Roman"/>
                          <a:ea typeface="標楷體"/>
                        </a:defRPr>
                      </a:lvl9pPr>
                    </a:lstStyle>
                    <a:p>
                      <a:pPr>
                        <a:spcAft>
                          <a:spcPts val="0"/>
                        </a:spcAft>
                      </a:pPr>
                      <a:r>
                        <a:rPr lang="zh-TW" sz="1600" kern="100" dirty="0">
                          <a:effectLst/>
                        </a:rPr>
                        <a:t>學習心得</a:t>
                      </a:r>
                      <a:endParaRPr lang="zh-TW" sz="1600" kern="100" dirty="0">
                        <a:effectLst/>
                        <a:latin typeface="Calibri"/>
                        <a:ea typeface="新細明體"/>
                        <a:cs typeface="Times New Roman"/>
                      </a:endParaRPr>
                    </a:p>
                  </a:txBody>
                  <a:tcPr marL="65699" marR="65699"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F1F5"/>
                    </a:solidFill>
                  </a:tcPr>
                </a:tc>
                <a:extLst>
                  <a:ext uri="{0D108BD9-81ED-4DB2-BD59-A6C34878D82A}">
                    <a16:rowId xmlns="" xmlns:a16="http://schemas.microsoft.com/office/drawing/2014/main" val="10013"/>
                  </a:ext>
                </a:extLst>
              </a:tr>
              <a:tr h="257202">
                <a:tc rowSpan="2">
                  <a:txBody>
                    <a:bodyPr/>
                    <a:lstStyle>
                      <a:lvl1pPr marL="0" algn="l" defTabSz="914354" rtl="0" eaLnBrk="1" latinLnBrk="0" hangingPunct="1">
                        <a:defRPr sz="1800" b="1" kern="1200">
                          <a:solidFill>
                            <a:schemeClr val="lt1"/>
                          </a:solidFill>
                          <a:latin typeface="Times New Roman"/>
                          <a:ea typeface="標楷體"/>
                        </a:defRPr>
                      </a:lvl1pPr>
                      <a:lvl2pPr marL="457178" algn="l" defTabSz="914354" rtl="0" eaLnBrk="1" latinLnBrk="0" hangingPunct="1">
                        <a:defRPr sz="1800" b="1" kern="1200">
                          <a:solidFill>
                            <a:schemeClr val="lt1"/>
                          </a:solidFill>
                          <a:latin typeface="Times New Roman"/>
                          <a:ea typeface="標楷體"/>
                        </a:defRPr>
                      </a:lvl2pPr>
                      <a:lvl3pPr marL="914354" algn="l" defTabSz="914354" rtl="0" eaLnBrk="1" latinLnBrk="0" hangingPunct="1">
                        <a:defRPr sz="1800" b="1" kern="1200">
                          <a:solidFill>
                            <a:schemeClr val="lt1"/>
                          </a:solidFill>
                          <a:latin typeface="Times New Roman"/>
                          <a:ea typeface="標楷體"/>
                        </a:defRPr>
                      </a:lvl3pPr>
                      <a:lvl4pPr marL="1371532" algn="l" defTabSz="914354" rtl="0" eaLnBrk="1" latinLnBrk="0" hangingPunct="1">
                        <a:defRPr sz="1800" b="1" kern="1200">
                          <a:solidFill>
                            <a:schemeClr val="lt1"/>
                          </a:solidFill>
                          <a:latin typeface="Times New Roman"/>
                          <a:ea typeface="標楷體"/>
                        </a:defRPr>
                      </a:lvl4pPr>
                      <a:lvl5pPr marL="1828709" algn="l" defTabSz="914354" rtl="0" eaLnBrk="1" latinLnBrk="0" hangingPunct="1">
                        <a:defRPr sz="1800" b="1" kern="1200">
                          <a:solidFill>
                            <a:schemeClr val="lt1"/>
                          </a:solidFill>
                          <a:latin typeface="Times New Roman"/>
                          <a:ea typeface="標楷體"/>
                        </a:defRPr>
                      </a:lvl5pPr>
                      <a:lvl6pPr marL="2285886" algn="l" defTabSz="914354" rtl="0" eaLnBrk="1" latinLnBrk="0" hangingPunct="1">
                        <a:defRPr sz="1800" b="1" kern="1200">
                          <a:solidFill>
                            <a:schemeClr val="lt1"/>
                          </a:solidFill>
                          <a:latin typeface="Times New Roman"/>
                          <a:ea typeface="標楷體"/>
                        </a:defRPr>
                      </a:lvl6pPr>
                      <a:lvl7pPr marL="2743062" algn="l" defTabSz="914354" rtl="0" eaLnBrk="1" latinLnBrk="0" hangingPunct="1">
                        <a:defRPr sz="1800" b="1" kern="1200">
                          <a:solidFill>
                            <a:schemeClr val="lt1"/>
                          </a:solidFill>
                          <a:latin typeface="Times New Roman"/>
                          <a:ea typeface="標楷體"/>
                        </a:defRPr>
                      </a:lvl7pPr>
                      <a:lvl8pPr marL="3200240" algn="l" defTabSz="914354" rtl="0" eaLnBrk="1" latinLnBrk="0" hangingPunct="1">
                        <a:defRPr sz="1800" b="1" kern="1200">
                          <a:solidFill>
                            <a:schemeClr val="lt1"/>
                          </a:solidFill>
                          <a:latin typeface="Times New Roman"/>
                          <a:ea typeface="標楷體"/>
                        </a:defRPr>
                      </a:lvl8pPr>
                      <a:lvl9pPr marL="3657418" algn="l" defTabSz="914354" rtl="0" eaLnBrk="1" latinLnBrk="0" hangingPunct="1">
                        <a:defRPr sz="1800" b="1" kern="1200">
                          <a:solidFill>
                            <a:schemeClr val="lt1"/>
                          </a:solidFill>
                          <a:latin typeface="Times New Roman"/>
                          <a:ea typeface="標楷體"/>
                        </a:defRPr>
                      </a:lvl9pPr>
                    </a:lstStyle>
                    <a:p>
                      <a:pPr>
                        <a:spcAft>
                          <a:spcPts val="0"/>
                        </a:spcAft>
                      </a:pPr>
                      <a:r>
                        <a:rPr lang="en-US" sz="1600" kern="100">
                          <a:effectLst/>
                        </a:rPr>
                        <a:t>5</a:t>
                      </a:r>
                      <a:endParaRPr lang="zh-TW" sz="1600" kern="100">
                        <a:effectLst/>
                        <a:latin typeface="Calibri"/>
                        <a:ea typeface="新細明體"/>
                        <a:cs typeface="Times New Roman"/>
                      </a:endParaRPr>
                    </a:p>
                  </a:txBody>
                  <a:tcPr marL="65699" marR="65699" marT="0" marB="0" anchor="ctr">
                    <a:lnL w="12700" cmpd="sng">
                      <a:solidFill>
                        <a:sysClr val="window" lastClr="FFFFFF"/>
                      </a:solidFill>
                    </a:lnL>
                    <a:lnR w="28575"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solidFill>
                  </a:tcPr>
                </a:tc>
                <a:tc rowSpan="2">
                  <a:txBody>
                    <a:bodyPr/>
                    <a:lstStyle>
                      <a:lvl1pPr marL="0" algn="l" defTabSz="914354" rtl="0" eaLnBrk="1" latinLnBrk="0" hangingPunct="1">
                        <a:defRPr sz="1800" kern="1200">
                          <a:solidFill>
                            <a:schemeClr val="dk1"/>
                          </a:solidFill>
                          <a:latin typeface="Times New Roman"/>
                          <a:ea typeface="標楷體"/>
                        </a:defRPr>
                      </a:lvl1pPr>
                      <a:lvl2pPr marL="457178" algn="l" defTabSz="914354" rtl="0" eaLnBrk="1" latinLnBrk="0" hangingPunct="1">
                        <a:defRPr sz="1800" kern="1200">
                          <a:solidFill>
                            <a:schemeClr val="dk1"/>
                          </a:solidFill>
                          <a:latin typeface="Times New Roman"/>
                          <a:ea typeface="標楷體"/>
                        </a:defRPr>
                      </a:lvl2pPr>
                      <a:lvl3pPr marL="914354" algn="l" defTabSz="914354" rtl="0" eaLnBrk="1" latinLnBrk="0" hangingPunct="1">
                        <a:defRPr sz="1800" kern="1200">
                          <a:solidFill>
                            <a:schemeClr val="dk1"/>
                          </a:solidFill>
                          <a:latin typeface="Times New Roman"/>
                          <a:ea typeface="標楷體"/>
                        </a:defRPr>
                      </a:lvl3pPr>
                      <a:lvl4pPr marL="1371532" algn="l" defTabSz="914354" rtl="0" eaLnBrk="1" latinLnBrk="0" hangingPunct="1">
                        <a:defRPr sz="1800" kern="1200">
                          <a:solidFill>
                            <a:schemeClr val="dk1"/>
                          </a:solidFill>
                          <a:latin typeface="Times New Roman"/>
                          <a:ea typeface="標楷體"/>
                        </a:defRPr>
                      </a:lvl4pPr>
                      <a:lvl5pPr marL="1828709" algn="l" defTabSz="914354" rtl="0" eaLnBrk="1" latinLnBrk="0" hangingPunct="1">
                        <a:defRPr sz="1800" kern="1200">
                          <a:solidFill>
                            <a:schemeClr val="dk1"/>
                          </a:solidFill>
                          <a:latin typeface="Times New Roman"/>
                          <a:ea typeface="標楷體"/>
                        </a:defRPr>
                      </a:lvl5pPr>
                      <a:lvl6pPr marL="2285886" algn="l" defTabSz="914354" rtl="0" eaLnBrk="1" latinLnBrk="0" hangingPunct="1">
                        <a:defRPr sz="1800" kern="1200">
                          <a:solidFill>
                            <a:schemeClr val="dk1"/>
                          </a:solidFill>
                          <a:latin typeface="Times New Roman"/>
                          <a:ea typeface="標楷體"/>
                        </a:defRPr>
                      </a:lvl6pPr>
                      <a:lvl7pPr marL="2743062" algn="l" defTabSz="914354" rtl="0" eaLnBrk="1" latinLnBrk="0" hangingPunct="1">
                        <a:defRPr sz="1800" kern="1200">
                          <a:solidFill>
                            <a:schemeClr val="dk1"/>
                          </a:solidFill>
                          <a:latin typeface="Times New Roman"/>
                          <a:ea typeface="標楷體"/>
                        </a:defRPr>
                      </a:lvl7pPr>
                      <a:lvl8pPr marL="3200240" algn="l" defTabSz="914354" rtl="0" eaLnBrk="1" latinLnBrk="0" hangingPunct="1">
                        <a:defRPr sz="1800" kern="1200">
                          <a:solidFill>
                            <a:schemeClr val="dk1"/>
                          </a:solidFill>
                          <a:latin typeface="Times New Roman"/>
                          <a:ea typeface="標楷體"/>
                        </a:defRPr>
                      </a:lvl8pPr>
                      <a:lvl9pPr marL="3657418" algn="l" defTabSz="914354" rtl="0" eaLnBrk="1" latinLnBrk="0" hangingPunct="1">
                        <a:defRPr sz="1800" kern="1200">
                          <a:solidFill>
                            <a:schemeClr val="dk1"/>
                          </a:solidFill>
                          <a:latin typeface="Times New Roman"/>
                          <a:ea typeface="標楷體"/>
                        </a:defRPr>
                      </a:lvl9pPr>
                    </a:lstStyle>
                    <a:p>
                      <a:pPr>
                        <a:spcAft>
                          <a:spcPts val="0"/>
                        </a:spcAft>
                      </a:pPr>
                      <a:r>
                        <a:rPr lang="zh-TW" sz="1600" kern="100" dirty="0">
                          <a:effectLst/>
                        </a:rPr>
                        <a:t>自傳</a:t>
                      </a:r>
                      <a:r>
                        <a:rPr lang="en-US" sz="1600" kern="100" dirty="0">
                          <a:effectLst/>
                        </a:rPr>
                        <a:t>(</a:t>
                      </a:r>
                      <a:r>
                        <a:rPr lang="zh-TW" sz="1600" kern="100" dirty="0">
                          <a:effectLst/>
                        </a:rPr>
                        <a:t>得包括學習計畫</a:t>
                      </a:r>
                      <a:r>
                        <a:rPr lang="en-US" sz="1600" kern="100" dirty="0">
                          <a:effectLst/>
                        </a:rPr>
                        <a:t>)</a:t>
                      </a:r>
                      <a:endParaRPr lang="zh-TW" sz="1600" kern="100" dirty="0">
                        <a:effectLst/>
                        <a:latin typeface="Calibri"/>
                        <a:ea typeface="新細明體"/>
                        <a:cs typeface="Times New Roman"/>
                      </a:endParaRPr>
                    </a:p>
                  </a:txBody>
                  <a:tcPr marL="65699" marR="65699"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E3EA"/>
                    </a:solidFill>
                  </a:tcPr>
                </a:tc>
                <a:tc>
                  <a:txBody>
                    <a:bodyPr/>
                    <a:lstStyle>
                      <a:lvl1pPr marL="0" algn="l" defTabSz="914354" rtl="0" eaLnBrk="1" latinLnBrk="0" hangingPunct="1">
                        <a:defRPr sz="1800" kern="1200">
                          <a:solidFill>
                            <a:schemeClr val="dk1"/>
                          </a:solidFill>
                          <a:latin typeface="Times New Roman"/>
                          <a:ea typeface="標楷體"/>
                        </a:defRPr>
                      </a:lvl1pPr>
                      <a:lvl2pPr marL="457178" algn="l" defTabSz="914354" rtl="0" eaLnBrk="1" latinLnBrk="0" hangingPunct="1">
                        <a:defRPr sz="1800" kern="1200">
                          <a:solidFill>
                            <a:schemeClr val="dk1"/>
                          </a:solidFill>
                          <a:latin typeface="Times New Roman"/>
                          <a:ea typeface="標楷體"/>
                        </a:defRPr>
                      </a:lvl2pPr>
                      <a:lvl3pPr marL="914354" algn="l" defTabSz="914354" rtl="0" eaLnBrk="1" latinLnBrk="0" hangingPunct="1">
                        <a:defRPr sz="1800" kern="1200">
                          <a:solidFill>
                            <a:schemeClr val="dk1"/>
                          </a:solidFill>
                          <a:latin typeface="Times New Roman"/>
                          <a:ea typeface="標楷體"/>
                        </a:defRPr>
                      </a:lvl3pPr>
                      <a:lvl4pPr marL="1371532" algn="l" defTabSz="914354" rtl="0" eaLnBrk="1" latinLnBrk="0" hangingPunct="1">
                        <a:defRPr sz="1800" kern="1200">
                          <a:solidFill>
                            <a:schemeClr val="dk1"/>
                          </a:solidFill>
                          <a:latin typeface="Times New Roman"/>
                          <a:ea typeface="標楷體"/>
                        </a:defRPr>
                      </a:lvl4pPr>
                      <a:lvl5pPr marL="1828709" algn="l" defTabSz="914354" rtl="0" eaLnBrk="1" latinLnBrk="0" hangingPunct="1">
                        <a:defRPr sz="1800" kern="1200">
                          <a:solidFill>
                            <a:schemeClr val="dk1"/>
                          </a:solidFill>
                          <a:latin typeface="Times New Roman"/>
                          <a:ea typeface="標楷體"/>
                        </a:defRPr>
                      </a:lvl5pPr>
                      <a:lvl6pPr marL="2285886" algn="l" defTabSz="914354" rtl="0" eaLnBrk="1" latinLnBrk="0" hangingPunct="1">
                        <a:defRPr sz="1800" kern="1200">
                          <a:solidFill>
                            <a:schemeClr val="dk1"/>
                          </a:solidFill>
                          <a:latin typeface="Times New Roman"/>
                          <a:ea typeface="標楷體"/>
                        </a:defRPr>
                      </a:lvl6pPr>
                      <a:lvl7pPr marL="2743062" algn="l" defTabSz="914354" rtl="0" eaLnBrk="1" latinLnBrk="0" hangingPunct="1">
                        <a:defRPr sz="1800" kern="1200">
                          <a:solidFill>
                            <a:schemeClr val="dk1"/>
                          </a:solidFill>
                          <a:latin typeface="Times New Roman"/>
                          <a:ea typeface="標楷體"/>
                        </a:defRPr>
                      </a:lvl7pPr>
                      <a:lvl8pPr marL="3200240" algn="l" defTabSz="914354" rtl="0" eaLnBrk="1" latinLnBrk="0" hangingPunct="1">
                        <a:defRPr sz="1800" kern="1200">
                          <a:solidFill>
                            <a:schemeClr val="dk1"/>
                          </a:solidFill>
                          <a:latin typeface="Times New Roman"/>
                          <a:ea typeface="標楷體"/>
                        </a:defRPr>
                      </a:lvl8pPr>
                      <a:lvl9pPr marL="3657418" algn="l" defTabSz="914354" rtl="0" eaLnBrk="1" latinLnBrk="0" hangingPunct="1">
                        <a:defRPr sz="1800" kern="1200">
                          <a:solidFill>
                            <a:schemeClr val="dk1"/>
                          </a:solidFill>
                          <a:latin typeface="Times New Roman"/>
                          <a:ea typeface="標楷體"/>
                        </a:defRPr>
                      </a:lvl9pPr>
                    </a:lstStyle>
                    <a:p>
                      <a:pPr algn="ctr">
                        <a:spcAft>
                          <a:spcPts val="0"/>
                        </a:spcAft>
                      </a:pPr>
                      <a:r>
                        <a:rPr lang="en-US" sz="1600" kern="100" dirty="0">
                          <a:effectLst/>
                        </a:rPr>
                        <a:t>N</a:t>
                      </a:r>
                      <a:endParaRPr lang="zh-TW" sz="1600" kern="100" dirty="0">
                        <a:effectLst/>
                        <a:latin typeface="Calibri"/>
                        <a:ea typeface="新細明體"/>
                        <a:cs typeface="Times New Roman"/>
                      </a:endParaRPr>
                    </a:p>
                  </a:txBody>
                  <a:tcPr marL="65699" marR="65699"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E3EA"/>
                    </a:solidFill>
                  </a:tcPr>
                </a:tc>
                <a:tc>
                  <a:txBody>
                    <a:bodyPr/>
                    <a:lstStyle>
                      <a:lvl1pPr marL="0" algn="l" defTabSz="914354" rtl="0" eaLnBrk="1" latinLnBrk="0" hangingPunct="1">
                        <a:defRPr sz="1800" kern="1200">
                          <a:solidFill>
                            <a:schemeClr val="dk1"/>
                          </a:solidFill>
                          <a:latin typeface="Times New Roman"/>
                          <a:ea typeface="標楷體"/>
                        </a:defRPr>
                      </a:lvl1pPr>
                      <a:lvl2pPr marL="457178" algn="l" defTabSz="914354" rtl="0" eaLnBrk="1" latinLnBrk="0" hangingPunct="1">
                        <a:defRPr sz="1800" kern="1200">
                          <a:solidFill>
                            <a:schemeClr val="dk1"/>
                          </a:solidFill>
                          <a:latin typeface="Times New Roman"/>
                          <a:ea typeface="標楷體"/>
                        </a:defRPr>
                      </a:lvl2pPr>
                      <a:lvl3pPr marL="914354" algn="l" defTabSz="914354" rtl="0" eaLnBrk="1" latinLnBrk="0" hangingPunct="1">
                        <a:defRPr sz="1800" kern="1200">
                          <a:solidFill>
                            <a:schemeClr val="dk1"/>
                          </a:solidFill>
                          <a:latin typeface="Times New Roman"/>
                          <a:ea typeface="標楷體"/>
                        </a:defRPr>
                      </a:lvl3pPr>
                      <a:lvl4pPr marL="1371532" algn="l" defTabSz="914354" rtl="0" eaLnBrk="1" latinLnBrk="0" hangingPunct="1">
                        <a:defRPr sz="1800" kern="1200">
                          <a:solidFill>
                            <a:schemeClr val="dk1"/>
                          </a:solidFill>
                          <a:latin typeface="Times New Roman"/>
                          <a:ea typeface="標楷體"/>
                        </a:defRPr>
                      </a:lvl4pPr>
                      <a:lvl5pPr marL="1828709" algn="l" defTabSz="914354" rtl="0" eaLnBrk="1" latinLnBrk="0" hangingPunct="1">
                        <a:defRPr sz="1800" kern="1200">
                          <a:solidFill>
                            <a:schemeClr val="dk1"/>
                          </a:solidFill>
                          <a:latin typeface="Times New Roman"/>
                          <a:ea typeface="標楷體"/>
                        </a:defRPr>
                      </a:lvl5pPr>
                      <a:lvl6pPr marL="2285886" algn="l" defTabSz="914354" rtl="0" eaLnBrk="1" latinLnBrk="0" hangingPunct="1">
                        <a:defRPr sz="1800" kern="1200">
                          <a:solidFill>
                            <a:schemeClr val="dk1"/>
                          </a:solidFill>
                          <a:latin typeface="Times New Roman"/>
                          <a:ea typeface="標楷體"/>
                        </a:defRPr>
                      </a:lvl6pPr>
                      <a:lvl7pPr marL="2743062" algn="l" defTabSz="914354" rtl="0" eaLnBrk="1" latinLnBrk="0" hangingPunct="1">
                        <a:defRPr sz="1800" kern="1200">
                          <a:solidFill>
                            <a:schemeClr val="dk1"/>
                          </a:solidFill>
                          <a:latin typeface="Times New Roman"/>
                          <a:ea typeface="標楷體"/>
                        </a:defRPr>
                      </a:lvl7pPr>
                      <a:lvl8pPr marL="3200240" algn="l" defTabSz="914354" rtl="0" eaLnBrk="1" latinLnBrk="0" hangingPunct="1">
                        <a:defRPr sz="1800" kern="1200">
                          <a:solidFill>
                            <a:schemeClr val="dk1"/>
                          </a:solidFill>
                          <a:latin typeface="Times New Roman"/>
                          <a:ea typeface="標楷體"/>
                        </a:defRPr>
                      </a:lvl8pPr>
                      <a:lvl9pPr marL="3657418" algn="l" defTabSz="914354" rtl="0" eaLnBrk="1" latinLnBrk="0" hangingPunct="1">
                        <a:defRPr sz="1800" kern="1200">
                          <a:solidFill>
                            <a:schemeClr val="dk1"/>
                          </a:solidFill>
                          <a:latin typeface="Times New Roman"/>
                          <a:ea typeface="標楷體"/>
                        </a:defRPr>
                      </a:lvl9pPr>
                    </a:lstStyle>
                    <a:p>
                      <a:pPr>
                        <a:spcAft>
                          <a:spcPts val="0"/>
                        </a:spcAft>
                      </a:pPr>
                      <a:r>
                        <a:rPr lang="zh-TW" sz="1600" kern="100" dirty="0">
                          <a:effectLst/>
                        </a:rPr>
                        <a:t>自傳</a:t>
                      </a:r>
                      <a:r>
                        <a:rPr lang="en-US" sz="1600" kern="100" dirty="0">
                          <a:effectLst/>
                        </a:rPr>
                        <a:t>(</a:t>
                      </a:r>
                      <a:r>
                        <a:rPr lang="zh-TW" sz="1600" kern="100" dirty="0">
                          <a:effectLst/>
                        </a:rPr>
                        <a:t>學生自述</a:t>
                      </a:r>
                      <a:r>
                        <a:rPr lang="en-US" sz="1600" kern="100" dirty="0">
                          <a:effectLst/>
                        </a:rPr>
                        <a:t>)</a:t>
                      </a:r>
                      <a:endParaRPr lang="zh-TW" sz="1600" kern="100" dirty="0">
                        <a:effectLst/>
                        <a:latin typeface="Calibri"/>
                        <a:ea typeface="新細明體"/>
                        <a:cs typeface="Times New Roman"/>
                      </a:endParaRPr>
                    </a:p>
                  </a:txBody>
                  <a:tcPr marL="65699" marR="65699"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E3EA"/>
                    </a:solidFill>
                  </a:tcPr>
                </a:tc>
                <a:extLst>
                  <a:ext uri="{0D108BD9-81ED-4DB2-BD59-A6C34878D82A}">
                    <a16:rowId xmlns="" xmlns:a16="http://schemas.microsoft.com/office/drawing/2014/main" val="10014"/>
                  </a:ext>
                </a:extLst>
              </a:tr>
              <a:tr h="257202">
                <a:tc vMerge="1">
                  <a:txBody>
                    <a:bodyPr/>
                    <a:lstStyle/>
                    <a:p>
                      <a:endParaRPr lang="zh-TW" altLang="en-US"/>
                    </a:p>
                  </a:txBody>
                  <a:tcPr/>
                </a:tc>
                <a:tc vMerge="1">
                  <a:txBody>
                    <a:bodyPr/>
                    <a:lstStyle/>
                    <a:p>
                      <a:endParaRPr lang="zh-TW" altLang="en-US"/>
                    </a:p>
                  </a:txBody>
                  <a:tcPr/>
                </a:tc>
                <a:tc>
                  <a:txBody>
                    <a:bodyPr/>
                    <a:lstStyle>
                      <a:lvl1pPr marL="0" algn="l" defTabSz="914354" rtl="0" eaLnBrk="1" latinLnBrk="0" hangingPunct="1">
                        <a:defRPr sz="1800" kern="1200">
                          <a:solidFill>
                            <a:schemeClr val="dk1"/>
                          </a:solidFill>
                          <a:latin typeface="Times New Roman"/>
                          <a:ea typeface="標楷體"/>
                        </a:defRPr>
                      </a:lvl1pPr>
                      <a:lvl2pPr marL="457178" algn="l" defTabSz="914354" rtl="0" eaLnBrk="1" latinLnBrk="0" hangingPunct="1">
                        <a:defRPr sz="1800" kern="1200">
                          <a:solidFill>
                            <a:schemeClr val="dk1"/>
                          </a:solidFill>
                          <a:latin typeface="Times New Roman"/>
                          <a:ea typeface="標楷體"/>
                        </a:defRPr>
                      </a:lvl2pPr>
                      <a:lvl3pPr marL="914354" algn="l" defTabSz="914354" rtl="0" eaLnBrk="1" latinLnBrk="0" hangingPunct="1">
                        <a:defRPr sz="1800" kern="1200">
                          <a:solidFill>
                            <a:schemeClr val="dk1"/>
                          </a:solidFill>
                          <a:latin typeface="Times New Roman"/>
                          <a:ea typeface="標楷體"/>
                        </a:defRPr>
                      </a:lvl3pPr>
                      <a:lvl4pPr marL="1371532" algn="l" defTabSz="914354" rtl="0" eaLnBrk="1" latinLnBrk="0" hangingPunct="1">
                        <a:defRPr sz="1800" kern="1200">
                          <a:solidFill>
                            <a:schemeClr val="dk1"/>
                          </a:solidFill>
                          <a:latin typeface="Times New Roman"/>
                          <a:ea typeface="標楷體"/>
                        </a:defRPr>
                      </a:lvl4pPr>
                      <a:lvl5pPr marL="1828709" algn="l" defTabSz="914354" rtl="0" eaLnBrk="1" latinLnBrk="0" hangingPunct="1">
                        <a:defRPr sz="1800" kern="1200">
                          <a:solidFill>
                            <a:schemeClr val="dk1"/>
                          </a:solidFill>
                          <a:latin typeface="Times New Roman"/>
                          <a:ea typeface="標楷體"/>
                        </a:defRPr>
                      </a:lvl5pPr>
                      <a:lvl6pPr marL="2285886" algn="l" defTabSz="914354" rtl="0" eaLnBrk="1" latinLnBrk="0" hangingPunct="1">
                        <a:defRPr sz="1800" kern="1200">
                          <a:solidFill>
                            <a:schemeClr val="dk1"/>
                          </a:solidFill>
                          <a:latin typeface="Times New Roman"/>
                          <a:ea typeface="標楷體"/>
                        </a:defRPr>
                      </a:lvl6pPr>
                      <a:lvl7pPr marL="2743062" algn="l" defTabSz="914354" rtl="0" eaLnBrk="1" latinLnBrk="0" hangingPunct="1">
                        <a:defRPr sz="1800" kern="1200">
                          <a:solidFill>
                            <a:schemeClr val="dk1"/>
                          </a:solidFill>
                          <a:latin typeface="Times New Roman"/>
                          <a:ea typeface="標楷體"/>
                        </a:defRPr>
                      </a:lvl7pPr>
                      <a:lvl8pPr marL="3200240" algn="l" defTabSz="914354" rtl="0" eaLnBrk="1" latinLnBrk="0" hangingPunct="1">
                        <a:defRPr sz="1800" kern="1200">
                          <a:solidFill>
                            <a:schemeClr val="dk1"/>
                          </a:solidFill>
                          <a:latin typeface="Times New Roman"/>
                          <a:ea typeface="標楷體"/>
                        </a:defRPr>
                      </a:lvl8pPr>
                      <a:lvl9pPr marL="3657418" algn="l" defTabSz="914354" rtl="0" eaLnBrk="1" latinLnBrk="0" hangingPunct="1">
                        <a:defRPr sz="1800" kern="1200">
                          <a:solidFill>
                            <a:schemeClr val="dk1"/>
                          </a:solidFill>
                          <a:latin typeface="Times New Roman"/>
                          <a:ea typeface="標楷體"/>
                        </a:defRPr>
                      </a:lvl9pPr>
                    </a:lstStyle>
                    <a:p>
                      <a:pPr algn="ctr">
                        <a:spcAft>
                          <a:spcPts val="0"/>
                        </a:spcAft>
                      </a:pPr>
                      <a:r>
                        <a:rPr lang="en-US" sz="1600" kern="100" dirty="0">
                          <a:effectLst/>
                        </a:rPr>
                        <a:t>O</a:t>
                      </a:r>
                      <a:endParaRPr lang="zh-TW" sz="1600" kern="100" dirty="0">
                        <a:effectLst/>
                        <a:latin typeface="Calibri"/>
                        <a:ea typeface="新細明體"/>
                        <a:cs typeface="Times New Roman"/>
                      </a:endParaRPr>
                    </a:p>
                  </a:txBody>
                  <a:tcPr marL="65699" marR="65699"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tint val="40000"/>
                      </a:srgbClr>
                    </a:solidFill>
                  </a:tcPr>
                </a:tc>
                <a:tc>
                  <a:txBody>
                    <a:bodyPr/>
                    <a:lstStyle>
                      <a:lvl1pPr marL="0" algn="l" defTabSz="914354" rtl="0" eaLnBrk="1" latinLnBrk="0" hangingPunct="1">
                        <a:defRPr sz="1800" kern="1200">
                          <a:solidFill>
                            <a:schemeClr val="dk1"/>
                          </a:solidFill>
                          <a:latin typeface="Times New Roman"/>
                          <a:ea typeface="標楷體"/>
                        </a:defRPr>
                      </a:lvl1pPr>
                      <a:lvl2pPr marL="457178" algn="l" defTabSz="914354" rtl="0" eaLnBrk="1" latinLnBrk="0" hangingPunct="1">
                        <a:defRPr sz="1800" kern="1200">
                          <a:solidFill>
                            <a:schemeClr val="dk1"/>
                          </a:solidFill>
                          <a:latin typeface="Times New Roman"/>
                          <a:ea typeface="標楷體"/>
                        </a:defRPr>
                      </a:lvl2pPr>
                      <a:lvl3pPr marL="914354" algn="l" defTabSz="914354" rtl="0" eaLnBrk="1" latinLnBrk="0" hangingPunct="1">
                        <a:defRPr sz="1800" kern="1200">
                          <a:solidFill>
                            <a:schemeClr val="dk1"/>
                          </a:solidFill>
                          <a:latin typeface="Times New Roman"/>
                          <a:ea typeface="標楷體"/>
                        </a:defRPr>
                      </a:lvl3pPr>
                      <a:lvl4pPr marL="1371532" algn="l" defTabSz="914354" rtl="0" eaLnBrk="1" latinLnBrk="0" hangingPunct="1">
                        <a:defRPr sz="1800" kern="1200">
                          <a:solidFill>
                            <a:schemeClr val="dk1"/>
                          </a:solidFill>
                          <a:latin typeface="Times New Roman"/>
                          <a:ea typeface="標楷體"/>
                        </a:defRPr>
                      </a:lvl4pPr>
                      <a:lvl5pPr marL="1828709" algn="l" defTabSz="914354" rtl="0" eaLnBrk="1" latinLnBrk="0" hangingPunct="1">
                        <a:defRPr sz="1800" kern="1200">
                          <a:solidFill>
                            <a:schemeClr val="dk1"/>
                          </a:solidFill>
                          <a:latin typeface="Times New Roman"/>
                          <a:ea typeface="標楷體"/>
                        </a:defRPr>
                      </a:lvl5pPr>
                      <a:lvl6pPr marL="2285886" algn="l" defTabSz="914354" rtl="0" eaLnBrk="1" latinLnBrk="0" hangingPunct="1">
                        <a:defRPr sz="1800" kern="1200">
                          <a:solidFill>
                            <a:schemeClr val="dk1"/>
                          </a:solidFill>
                          <a:latin typeface="Times New Roman"/>
                          <a:ea typeface="標楷體"/>
                        </a:defRPr>
                      </a:lvl6pPr>
                      <a:lvl7pPr marL="2743062" algn="l" defTabSz="914354" rtl="0" eaLnBrk="1" latinLnBrk="0" hangingPunct="1">
                        <a:defRPr sz="1800" kern="1200">
                          <a:solidFill>
                            <a:schemeClr val="dk1"/>
                          </a:solidFill>
                          <a:latin typeface="Times New Roman"/>
                          <a:ea typeface="標楷體"/>
                        </a:defRPr>
                      </a:lvl7pPr>
                      <a:lvl8pPr marL="3200240" algn="l" defTabSz="914354" rtl="0" eaLnBrk="1" latinLnBrk="0" hangingPunct="1">
                        <a:defRPr sz="1800" kern="1200">
                          <a:solidFill>
                            <a:schemeClr val="dk1"/>
                          </a:solidFill>
                          <a:latin typeface="Times New Roman"/>
                          <a:ea typeface="標楷體"/>
                        </a:defRPr>
                      </a:lvl8pPr>
                      <a:lvl9pPr marL="3657418" algn="l" defTabSz="914354" rtl="0" eaLnBrk="1" latinLnBrk="0" hangingPunct="1">
                        <a:defRPr sz="1800" kern="1200">
                          <a:solidFill>
                            <a:schemeClr val="dk1"/>
                          </a:solidFill>
                          <a:latin typeface="Times New Roman"/>
                          <a:ea typeface="標楷體"/>
                        </a:defRPr>
                      </a:lvl9pPr>
                    </a:lstStyle>
                    <a:p>
                      <a:pPr>
                        <a:spcAft>
                          <a:spcPts val="0"/>
                        </a:spcAft>
                      </a:pPr>
                      <a:r>
                        <a:rPr lang="zh-TW" sz="1600" kern="100" dirty="0">
                          <a:effectLst/>
                        </a:rPr>
                        <a:t>讀書計畫</a:t>
                      </a:r>
                      <a:r>
                        <a:rPr lang="en-US" sz="1600" kern="100" dirty="0">
                          <a:effectLst/>
                        </a:rPr>
                        <a:t>(</a:t>
                      </a:r>
                      <a:r>
                        <a:rPr lang="zh-TW" sz="1600" kern="100" dirty="0">
                          <a:effectLst/>
                        </a:rPr>
                        <a:t>含申請動機</a:t>
                      </a:r>
                      <a:r>
                        <a:rPr lang="en-US" sz="1600" kern="100" dirty="0">
                          <a:effectLst/>
                        </a:rPr>
                        <a:t>)</a:t>
                      </a:r>
                      <a:endParaRPr lang="zh-TW" sz="1600" kern="100" dirty="0">
                        <a:effectLst/>
                        <a:latin typeface="Calibri"/>
                        <a:ea typeface="新細明體"/>
                        <a:cs typeface="Times New Roman"/>
                      </a:endParaRPr>
                    </a:p>
                  </a:txBody>
                  <a:tcPr marL="65699" marR="65699"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tint val="40000"/>
                      </a:srgbClr>
                    </a:solidFill>
                  </a:tcPr>
                </a:tc>
                <a:extLst>
                  <a:ext uri="{0D108BD9-81ED-4DB2-BD59-A6C34878D82A}">
                    <a16:rowId xmlns="" xmlns:a16="http://schemas.microsoft.com/office/drawing/2014/main" val="10015"/>
                  </a:ext>
                </a:extLst>
              </a:tr>
              <a:tr h="257202">
                <a:tc rowSpan="3">
                  <a:txBody>
                    <a:bodyPr/>
                    <a:lstStyle>
                      <a:lvl1pPr marL="0" algn="l" defTabSz="914354" rtl="0" eaLnBrk="1" latinLnBrk="0" hangingPunct="1">
                        <a:defRPr sz="1800" b="1" kern="1200">
                          <a:solidFill>
                            <a:schemeClr val="lt1"/>
                          </a:solidFill>
                          <a:latin typeface="Times New Roman"/>
                          <a:ea typeface="標楷體"/>
                        </a:defRPr>
                      </a:lvl1pPr>
                      <a:lvl2pPr marL="457178" algn="l" defTabSz="914354" rtl="0" eaLnBrk="1" latinLnBrk="0" hangingPunct="1">
                        <a:defRPr sz="1800" b="1" kern="1200">
                          <a:solidFill>
                            <a:schemeClr val="lt1"/>
                          </a:solidFill>
                          <a:latin typeface="Times New Roman"/>
                          <a:ea typeface="標楷體"/>
                        </a:defRPr>
                      </a:lvl2pPr>
                      <a:lvl3pPr marL="914354" algn="l" defTabSz="914354" rtl="0" eaLnBrk="1" latinLnBrk="0" hangingPunct="1">
                        <a:defRPr sz="1800" b="1" kern="1200">
                          <a:solidFill>
                            <a:schemeClr val="lt1"/>
                          </a:solidFill>
                          <a:latin typeface="Times New Roman"/>
                          <a:ea typeface="標楷體"/>
                        </a:defRPr>
                      </a:lvl3pPr>
                      <a:lvl4pPr marL="1371532" algn="l" defTabSz="914354" rtl="0" eaLnBrk="1" latinLnBrk="0" hangingPunct="1">
                        <a:defRPr sz="1800" b="1" kern="1200">
                          <a:solidFill>
                            <a:schemeClr val="lt1"/>
                          </a:solidFill>
                          <a:latin typeface="Times New Roman"/>
                          <a:ea typeface="標楷體"/>
                        </a:defRPr>
                      </a:lvl4pPr>
                      <a:lvl5pPr marL="1828709" algn="l" defTabSz="914354" rtl="0" eaLnBrk="1" latinLnBrk="0" hangingPunct="1">
                        <a:defRPr sz="1800" b="1" kern="1200">
                          <a:solidFill>
                            <a:schemeClr val="lt1"/>
                          </a:solidFill>
                          <a:latin typeface="Times New Roman"/>
                          <a:ea typeface="標楷體"/>
                        </a:defRPr>
                      </a:lvl5pPr>
                      <a:lvl6pPr marL="2285886" algn="l" defTabSz="914354" rtl="0" eaLnBrk="1" latinLnBrk="0" hangingPunct="1">
                        <a:defRPr sz="1800" b="1" kern="1200">
                          <a:solidFill>
                            <a:schemeClr val="lt1"/>
                          </a:solidFill>
                          <a:latin typeface="Times New Roman"/>
                          <a:ea typeface="標楷體"/>
                        </a:defRPr>
                      </a:lvl6pPr>
                      <a:lvl7pPr marL="2743062" algn="l" defTabSz="914354" rtl="0" eaLnBrk="1" latinLnBrk="0" hangingPunct="1">
                        <a:defRPr sz="1800" b="1" kern="1200">
                          <a:solidFill>
                            <a:schemeClr val="lt1"/>
                          </a:solidFill>
                          <a:latin typeface="Times New Roman"/>
                          <a:ea typeface="標楷體"/>
                        </a:defRPr>
                      </a:lvl7pPr>
                      <a:lvl8pPr marL="3200240" algn="l" defTabSz="914354" rtl="0" eaLnBrk="1" latinLnBrk="0" hangingPunct="1">
                        <a:defRPr sz="1800" b="1" kern="1200">
                          <a:solidFill>
                            <a:schemeClr val="lt1"/>
                          </a:solidFill>
                          <a:latin typeface="Times New Roman"/>
                          <a:ea typeface="標楷體"/>
                        </a:defRPr>
                      </a:lvl8pPr>
                      <a:lvl9pPr marL="3657418" algn="l" defTabSz="914354" rtl="0" eaLnBrk="1" latinLnBrk="0" hangingPunct="1">
                        <a:defRPr sz="1800" b="1" kern="1200">
                          <a:solidFill>
                            <a:schemeClr val="lt1"/>
                          </a:solidFill>
                          <a:latin typeface="Times New Roman"/>
                          <a:ea typeface="標楷體"/>
                        </a:defRPr>
                      </a:lvl9pPr>
                    </a:lstStyle>
                    <a:p>
                      <a:pPr>
                        <a:spcAft>
                          <a:spcPts val="0"/>
                        </a:spcAft>
                      </a:pPr>
                      <a:r>
                        <a:rPr lang="en-US" sz="1600" kern="100" dirty="0">
                          <a:effectLst/>
                        </a:rPr>
                        <a:t>6</a:t>
                      </a:r>
                      <a:endParaRPr lang="zh-TW" sz="1600" kern="100" dirty="0">
                        <a:effectLst/>
                        <a:latin typeface="Calibri"/>
                        <a:ea typeface="新細明體"/>
                        <a:cs typeface="Times New Roman"/>
                      </a:endParaRPr>
                    </a:p>
                  </a:txBody>
                  <a:tcPr marL="65699" marR="65699" marT="0" marB="0" anchor="ctr">
                    <a:lnL w="12700" cmpd="sng">
                      <a:solidFill>
                        <a:sysClr val="window" lastClr="FFFFFF"/>
                      </a:solidFill>
                    </a:lnL>
                    <a:lnR w="28575"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solidFill>
                  </a:tcPr>
                </a:tc>
                <a:tc rowSpan="3">
                  <a:txBody>
                    <a:bodyPr/>
                    <a:lstStyle>
                      <a:lvl1pPr marL="0" algn="l" defTabSz="914354" rtl="0" eaLnBrk="1" latinLnBrk="0" hangingPunct="1">
                        <a:defRPr sz="1800" kern="1200">
                          <a:solidFill>
                            <a:schemeClr val="dk1"/>
                          </a:solidFill>
                          <a:latin typeface="Times New Roman"/>
                          <a:ea typeface="標楷體"/>
                        </a:defRPr>
                      </a:lvl1pPr>
                      <a:lvl2pPr marL="457178" algn="l" defTabSz="914354" rtl="0" eaLnBrk="1" latinLnBrk="0" hangingPunct="1">
                        <a:defRPr sz="1800" kern="1200">
                          <a:solidFill>
                            <a:schemeClr val="dk1"/>
                          </a:solidFill>
                          <a:latin typeface="Times New Roman"/>
                          <a:ea typeface="標楷體"/>
                        </a:defRPr>
                      </a:lvl2pPr>
                      <a:lvl3pPr marL="914354" algn="l" defTabSz="914354" rtl="0" eaLnBrk="1" latinLnBrk="0" hangingPunct="1">
                        <a:defRPr sz="1800" kern="1200">
                          <a:solidFill>
                            <a:schemeClr val="dk1"/>
                          </a:solidFill>
                          <a:latin typeface="Times New Roman"/>
                          <a:ea typeface="標楷體"/>
                        </a:defRPr>
                      </a:lvl3pPr>
                      <a:lvl4pPr marL="1371532" algn="l" defTabSz="914354" rtl="0" eaLnBrk="1" latinLnBrk="0" hangingPunct="1">
                        <a:defRPr sz="1800" kern="1200">
                          <a:solidFill>
                            <a:schemeClr val="dk1"/>
                          </a:solidFill>
                          <a:latin typeface="Times New Roman"/>
                          <a:ea typeface="標楷體"/>
                        </a:defRPr>
                      </a:lvl4pPr>
                      <a:lvl5pPr marL="1828709" algn="l" defTabSz="914354" rtl="0" eaLnBrk="1" latinLnBrk="0" hangingPunct="1">
                        <a:defRPr sz="1800" kern="1200">
                          <a:solidFill>
                            <a:schemeClr val="dk1"/>
                          </a:solidFill>
                          <a:latin typeface="Times New Roman"/>
                          <a:ea typeface="標楷體"/>
                        </a:defRPr>
                      </a:lvl5pPr>
                      <a:lvl6pPr marL="2285886" algn="l" defTabSz="914354" rtl="0" eaLnBrk="1" latinLnBrk="0" hangingPunct="1">
                        <a:defRPr sz="1800" kern="1200">
                          <a:solidFill>
                            <a:schemeClr val="dk1"/>
                          </a:solidFill>
                          <a:latin typeface="Times New Roman"/>
                          <a:ea typeface="標楷體"/>
                        </a:defRPr>
                      </a:lvl6pPr>
                      <a:lvl7pPr marL="2743062" algn="l" defTabSz="914354" rtl="0" eaLnBrk="1" latinLnBrk="0" hangingPunct="1">
                        <a:defRPr sz="1800" kern="1200">
                          <a:solidFill>
                            <a:schemeClr val="dk1"/>
                          </a:solidFill>
                          <a:latin typeface="Times New Roman"/>
                          <a:ea typeface="標楷體"/>
                        </a:defRPr>
                      </a:lvl7pPr>
                      <a:lvl8pPr marL="3200240" algn="l" defTabSz="914354" rtl="0" eaLnBrk="1" latinLnBrk="0" hangingPunct="1">
                        <a:defRPr sz="1800" kern="1200">
                          <a:solidFill>
                            <a:schemeClr val="dk1"/>
                          </a:solidFill>
                          <a:latin typeface="Times New Roman"/>
                          <a:ea typeface="標楷體"/>
                        </a:defRPr>
                      </a:lvl8pPr>
                      <a:lvl9pPr marL="3657418" algn="l" defTabSz="914354" rtl="0" eaLnBrk="1" latinLnBrk="0" hangingPunct="1">
                        <a:defRPr sz="1800" kern="1200">
                          <a:solidFill>
                            <a:schemeClr val="dk1"/>
                          </a:solidFill>
                          <a:latin typeface="Times New Roman"/>
                          <a:ea typeface="標楷體"/>
                        </a:defRPr>
                      </a:lvl9pPr>
                    </a:lstStyle>
                    <a:p>
                      <a:pPr>
                        <a:spcAft>
                          <a:spcPts val="0"/>
                        </a:spcAft>
                      </a:pPr>
                      <a:r>
                        <a:rPr lang="zh-TW" sz="1600" kern="100" dirty="0">
                          <a:effectLst/>
                        </a:rPr>
                        <a:t>其他與學生學習歷程有關之資料</a:t>
                      </a:r>
                      <a:endParaRPr lang="zh-TW" sz="1600" kern="100" dirty="0">
                        <a:effectLst/>
                        <a:latin typeface="Calibri"/>
                        <a:ea typeface="新細明體"/>
                        <a:cs typeface="Times New Roman"/>
                      </a:endParaRPr>
                    </a:p>
                  </a:txBody>
                  <a:tcPr marL="65699" marR="65699"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tint val="20000"/>
                      </a:srgbClr>
                    </a:solidFill>
                  </a:tcPr>
                </a:tc>
                <a:tc>
                  <a:txBody>
                    <a:bodyPr/>
                    <a:lstStyle>
                      <a:lvl1pPr marL="0" algn="l" defTabSz="914354" rtl="0" eaLnBrk="1" latinLnBrk="0" hangingPunct="1">
                        <a:defRPr sz="1800" kern="1200">
                          <a:solidFill>
                            <a:schemeClr val="dk1"/>
                          </a:solidFill>
                          <a:latin typeface="Times New Roman"/>
                          <a:ea typeface="標楷體"/>
                        </a:defRPr>
                      </a:lvl1pPr>
                      <a:lvl2pPr marL="457178" algn="l" defTabSz="914354" rtl="0" eaLnBrk="1" latinLnBrk="0" hangingPunct="1">
                        <a:defRPr sz="1800" kern="1200">
                          <a:solidFill>
                            <a:schemeClr val="dk1"/>
                          </a:solidFill>
                          <a:latin typeface="Times New Roman"/>
                          <a:ea typeface="標楷體"/>
                        </a:defRPr>
                      </a:lvl2pPr>
                      <a:lvl3pPr marL="914354" algn="l" defTabSz="914354" rtl="0" eaLnBrk="1" latinLnBrk="0" hangingPunct="1">
                        <a:defRPr sz="1800" kern="1200">
                          <a:solidFill>
                            <a:schemeClr val="dk1"/>
                          </a:solidFill>
                          <a:latin typeface="Times New Roman"/>
                          <a:ea typeface="標楷體"/>
                        </a:defRPr>
                      </a:lvl3pPr>
                      <a:lvl4pPr marL="1371532" algn="l" defTabSz="914354" rtl="0" eaLnBrk="1" latinLnBrk="0" hangingPunct="1">
                        <a:defRPr sz="1800" kern="1200">
                          <a:solidFill>
                            <a:schemeClr val="dk1"/>
                          </a:solidFill>
                          <a:latin typeface="Times New Roman"/>
                          <a:ea typeface="標楷體"/>
                        </a:defRPr>
                      </a:lvl4pPr>
                      <a:lvl5pPr marL="1828709" algn="l" defTabSz="914354" rtl="0" eaLnBrk="1" latinLnBrk="0" hangingPunct="1">
                        <a:defRPr sz="1800" kern="1200">
                          <a:solidFill>
                            <a:schemeClr val="dk1"/>
                          </a:solidFill>
                          <a:latin typeface="Times New Roman"/>
                          <a:ea typeface="標楷體"/>
                        </a:defRPr>
                      </a:lvl5pPr>
                      <a:lvl6pPr marL="2285886" algn="l" defTabSz="914354" rtl="0" eaLnBrk="1" latinLnBrk="0" hangingPunct="1">
                        <a:defRPr sz="1800" kern="1200">
                          <a:solidFill>
                            <a:schemeClr val="dk1"/>
                          </a:solidFill>
                          <a:latin typeface="Times New Roman"/>
                          <a:ea typeface="標楷體"/>
                        </a:defRPr>
                      </a:lvl6pPr>
                      <a:lvl7pPr marL="2743062" algn="l" defTabSz="914354" rtl="0" eaLnBrk="1" latinLnBrk="0" hangingPunct="1">
                        <a:defRPr sz="1800" kern="1200">
                          <a:solidFill>
                            <a:schemeClr val="dk1"/>
                          </a:solidFill>
                          <a:latin typeface="Times New Roman"/>
                          <a:ea typeface="標楷體"/>
                        </a:defRPr>
                      </a:lvl7pPr>
                      <a:lvl8pPr marL="3200240" algn="l" defTabSz="914354" rtl="0" eaLnBrk="1" latinLnBrk="0" hangingPunct="1">
                        <a:defRPr sz="1800" kern="1200">
                          <a:solidFill>
                            <a:schemeClr val="dk1"/>
                          </a:solidFill>
                          <a:latin typeface="Times New Roman"/>
                          <a:ea typeface="標楷體"/>
                        </a:defRPr>
                      </a:lvl8pPr>
                      <a:lvl9pPr marL="3657418" algn="l" defTabSz="914354" rtl="0" eaLnBrk="1" latinLnBrk="0" hangingPunct="1">
                        <a:defRPr sz="1800" kern="1200">
                          <a:solidFill>
                            <a:schemeClr val="dk1"/>
                          </a:solidFill>
                          <a:latin typeface="Times New Roman"/>
                          <a:ea typeface="標楷體"/>
                        </a:defRPr>
                      </a:lvl9pPr>
                    </a:lstStyle>
                    <a:p>
                      <a:pPr algn="ctr">
                        <a:spcAft>
                          <a:spcPts val="0"/>
                        </a:spcAft>
                      </a:pPr>
                      <a:r>
                        <a:rPr lang="en-US" sz="1600" kern="100" dirty="0">
                          <a:effectLst/>
                        </a:rPr>
                        <a:t>P</a:t>
                      </a:r>
                      <a:endParaRPr lang="zh-TW" sz="1600" kern="100" dirty="0">
                        <a:effectLst/>
                        <a:latin typeface="Calibri"/>
                        <a:ea typeface="新細明體"/>
                        <a:cs typeface="Times New Roman"/>
                      </a:endParaRPr>
                    </a:p>
                  </a:txBody>
                  <a:tcPr marL="65699" marR="65699"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tint val="20000"/>
                      </a:srgbClr>
                    </a:solidFill>
                  </a:tcPr>
                </a:tc>
                <a:tc>
                  <a:txBody>
                    <a:bodyPr/>
                    <a:lstStyle>
                      <a:lvl1pPr marL="0" algn="l" defTabSz="914354" rtl="0" eaLnBrk="1" latinLnBrk="0" hangingPunct="1">
                        <a:defRPr sz="1800" kern="1200">
                          <a:solidFill>
                            <a:schemeClr val="dk1"/>
                          </a:solidFill>
                          <a:latin typeface="Times New Roman"/>
                          <a:ea typeface="標楷體"/>
                        </a:defRPr>
                      </a:lvl1pPr>
                      <a:lvl2pPr marL="457178" algn="l" defTabSz="914354" rtl="0" eaLnBrk="1" latinLnBrk="0" hangingPunct="1">
                        <a:defRPr sz="1800" kern="1200">
                          <a:solidFill>
                            <a:schemeClr val="dk1"/>
                          </a:solidFill>
                          <a:latin typeface="Times New Roman"/>
                          <a:ea typeface="標楷體"/>
                        </a:defRPr>
                      </a:lvl2pPr>
                      <a:lvl3pPr marL="914354" algn="l" defTabSz="914354" rtl="0" eaLnBrk="1" latinLnBrk="0" hangingPunct="1">
                        <a:defRPr sz="1800" kern="1200">
                          <a:solidFill>
                            <a:schemeClr val="dk1"/>
                          </a:solidFill>
                          <a:latin typeface="Times New Roman"/>
                          <a:ea typeface="標楷體"/>
                        </a:defRPr>
                      </a:lvl3pPr>
                      <a:lvl4pPr marL="1371532" algn="l" defTabSz="914354" rtl="0" eaLnBrk="1" latinLnBrk="0" hangingPunct="1">
                        <a:defRPr sz="1800" kern="1200">
                          <a:solidFill>
                            <a:schemeClr val="dk1"/>
                          </a:solidFill>
                          <a:latin typeface="Times New Roman"/>
                          <a:ea typeface="標楷體"/>
                        </a:defRPr>
                      </a:lvl4pPr>
                      <a:lvl5pPr marL="1828709" algn="l" defTabSz="914354" rtl="0" eaLnBrk="1" latinLnBrk="0" hangingPunct="1">
                        <a:defRPr sz="1800" kern="1200">
                          <a:solidFill>
                            <a:schemeClr val="dk1"/>
                          </a:solidFill>
                          <a:latin typeface="Times New Roman"/>
                          <a:ea typeface="標楷體"/>
                        </a:defRPr>
                      </a:lvl5pPr>
                      <a:lvl6pPr marL="2285886" algn="l" defTabSz="914354" rtl="0" eaLnBrk="1" latinLnBrk="0" hangingPunct="1">
                        <a:defRPr sz="1800" kern="1200">
                          <a:solidFill>
                            <a:schemeClr val="dk1"/>
                          </a:solidFill>
                          <a:latin typeface="Times New Roman"/>
                          <a:ea typeface="標楷體"/>
                        </a:defRPr>
                      </a:lvl6pPr>
                      <a:lvl7pPr marL="2743062" algn="l" defTabSz="914354" rtl="0" eaLnBrk="1" latinLnBrk="0" hangingPunct="1">
                        <a:defRPr sz="1800" kern="1200">
                          <a:solidFill>
                            <a:schemeClr val="dk1"/>
                          </a:solidFill>
                          <a:latin typeface="Times New Roman"/>
                          <a:ea typeface="標楷體"/>
                        </a:defRPr>
                      </a:lvl7pPr>
                      <a:lvl8pPr marL="3200240" algn="l" defTabSz="914354" rtl="0" eaLnBrk="1" latinLnBrk="0" hangingPunct="1">
                        <a:defRPr sz="1800" kern="1200">
                          <a:solidFill>
                            <a:schemeClr val="dk1"/>
                          </a:solidFill>
                          <a:latin typeface="Times New Roman"/>
                          <a:ea typeface="標楷體"/>
                        </a:defRPr>
                      </a:lvl8pPr>
                      <a:lvl9pPr marL="3657418" algn="l" defTabSz="914354" rtl="0" eaLnBrk="1" latinLnBrk="0" hangingPunct="1">
                        <a:defRPr sz="1800" kern="1200">
                          <a:solidFill>
                            <a:schemeClr val="dk1"/>
                          </a:solidFill>
                          <a:latin typeface="Times New Roman"/>
                          <a:ea typeface="標楷體"/>
                        </a:defRPr>
                      </a:lvl9pPr>
                    </a:lstStyle>
                    <a:p>
                      <a:pPr>
                        <a:spcAft>
                          <a:spcPts val="0"/>
                        </a:spcAft>
                      </a:pPr>
                      <a:r>
                        <a:rPr lang="zh-TW" sz="1600" kern="100" dirty="0">
                          <a:effectLst/>
                        </a:rPr>
                        <a:t>學習檔案</a:t>
                      </a:r>
                      <a:endParaRPr lang="zh-TW" sz="1600" kern="100" dirty="0">
                        <a:effectLst/>
                        <a:latin typeface="Calibri"/>
                        <a:ea typeface="新細明體"/>
                        <a:cs typeface="Times New Roman"/>
                      </a:endParaRPr>
                    </a:p>
                  </a:txBody>
                  <a:tcPr marL="65699" marR="65699"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tint val="20000"/>
                      </a:srgbClr>
                    </a:solidFill>
                  </a:tcPr>
                </a:tc>
                <a:extLst>
                  <a:ext uri="{0D108BD9-81ED-4DB2-BD59-A6C34878D82A}">
                    <a16:rowId xmlns="" xmlns:a16="http://schemas.microsoft.com/office/drawing/2014/main" val="10016"/>
                  </a:ext>
                </a:extLst>
              </a:tr>
              <a:tr h="257202">
                <a:tc vMerge="1">
                  <a:txBody>
                    <a:bodyPr/>
                    <a:lstStyle/>
                    <a:p>
                      <a:endParaRPr lang="zh-TW" altLang="en-US"/>
                    </a:p>
                  </a:txBody>
                  <a:tcPr/>
                </a:tc>
                <a:tc vMerge="1">
                  <a:txBody>
                    <a:bodyPr/>
                    <a:lstStyle/>
                    <a:p>
                      <a:endParaRPr lang="zh-TW" altLang="en-US"/>
                    </a:p>
                  </a:txBody>
                  <a:tcPr/>
                </a:tc>
                <a:tc>
                  <a:txBody>
                    <a:bodyPr/>
                    <a:lstStyle>
                      <a:lvl1pPr marL="0" algn="l" defTabSz="914354" rtl="0" eaLnBrk="1" latinLnBrk="0" hangingPunct="1">
                        <a:defRPr sz="1800" kern="1200">
                          <a:solidFill>
                            <a:schemeClr val="dk1"/>
                          </a:solidFill>
                          <a:latin typeface="Times New Roman"/>
                          <a:ea typeface="標楷體"/>
                        </a:defRPr>
                      </a:lvl1pPr>
                      <a:lvl2pPr marL="457178" algn="l" defTabSz="914354" rtl="0" eaLnBrk="1" latinLnBrk="0" hangingPunct="1">
                        <a:defRPr sz="1800" kern="1200">
                          <a:solidFill>
                            <a:schemeClr val="dk1"/>
                          </a:solidFill>
                          <a:latin typeface="Times New Roman"/>
                          <a:ea typeface="標楷體"/>
                        </a:defRPr>
                      </a:lvl2pPr>
                      <a:lvl3pPr marL="914354" algn="l" defTabSz="914354" rtl="0" eaLnBrk="1" latinLnBrk="0" hangingPunct="1">
                        <a:defRPr sz="1800" kern="1200">
                          <a:solidFill>
                            <a:schemeClr val="dk1"/>
                          </a:solidFill>
                          <a:latin typeface="Times New Roman"/>
                          <a:ea typeface="標楷體"/>
                        </a:defRPr>
                      </a:lvl3pPr>
                      <a:lvl4pPr marL="1371532" algn="l" defTabSz="914354" rtl="0" eaLnBrk="1" latinLnBrk="0" hangingPunct="1">
                        <a:defRPr sz="1800" kern="1200">
                          <a:solidFill>
                            <a:schemeClr val="dk1"/>
                          </a:solidFill>
                          <a:latin typeface="Times New Roman"/>
                          <a:ea typeface="標楷體"/>
                        </a:defRPr>
                      </a:lvl4pPr>
                      <a:lvl5pPr marL="1828709" algn="l" defTabSz="914354" rtl="0" eaLnBrk="1" latinLnBrk="0" hangingPunct="1">
                        <a:defRPr sz="1800" kern="1200">
                          <a:solidFill>
                            <a:schemeClr val="dk1"/>
                          </a:solidFill>
                          <a:latin typeface="Times New Roman"/>
                          <a:ea typeface="標楷體"/>
                        </a:defRPr>
                      </a:lvl5pPr>
                      <a:lvl6pPr marL="2285886" algn="l" defTabSz="914354" rtl="0" eaLnBrk="1" latinLnBrk="0" hangingPunct="1">
                        <a:defRPr sz="1800" kern="1200">
                          <a:solidFill>
                            <a:schemeClr val="dk1"/>
                          </a:solidFill>
                          <a:latin typeface="Times New Roman"/>
                          <a:ea typeface="標楷體"/>
                        </a:defRPr>
                      </a:lvl6pPr>
                      <a:lvl7pPr marL="2743062" algn="l" defTabSz="914354" rtl="0" eaLnBrk="1" latinLnBrk="0" hangingPunct="1">
                        <a:defRPr sz="1800" kern="1200">
                          <a:solidFill>
                            <a:schemeClr val="dk1"/>
                          </a:solidFill>
                          <a:latin typeface="Times New Roman"/>
                          <a:ea typeface="標楷體"/>
                        </a:defRPr>
                      </a:lvl7pPr>
                      <a:lvl8pPr marL="3200240" algn="l" defTabSz="914354" rtl="0" eaLnBrk="1" latinLnBrk="0" hangingPunct="1">
                        <a:defRPr sz="1800" kern="1200">
                          <a:solidFill>
                            <a:schemeClr val="dk1"/>
                          </a:solidFill>
                          <a:latin typeface="Times New Roman"/>
                          <a:ea typeface="標楷體"/>
                        </a:defRPr>
                      </a:lvl8pPr>
                      <a:lvl9pPr marL="3657418" algn="l" defTabSz="914354" rtl="0" eaLnBrk="1" latinLnBrk="0" hangingPunct="1">
                        <a:defRPr sz="1800" kern="1200">
                          <a:solidFill>
                            <a:schemeClr val="dk1"/>
                          </a:solidFill>
                          <a:latin typeface="Times New Roman"/>
                          <a:ea typeface="標楷體"/>
                        </a:defRPr>
                      </a:lvl9pPr>
                    </a:lstStyle>
                    <a:p>
                      <a:pPr algn="ctr">
                        <a:spcAft>
                          <a:spcPts val="0"/>
                        </a:spcAft>
                      </a:pPr>
                      <a:r>
                        <a:rPr lang="en-US" sz="1600" kern="100" dirty="0">
                          <a:effectLst/>
                        </a:rPr>
                        <a:t>Q</a:t>
                      </a:r>
                      <a:endParaRPr lang="zh-TW" sz="1600" kern="100" dirty="0">
                        <a:effectLst/>
                        <a:latin typeface="Calibri"/>
                        <a:ea typeface="新細明體"/>
                        <a:cs typeface="Times New Roman"/>
                      </a:endParaRPr>
                    </a:p>
                  </a:txBody>
                  <a:tcPr marL="65699" marR="65699"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F1F5"/>
                    </a:solidFill>
                  </a:tcPr>
                </a:tc>
                <a:tc>
                  <a:txBody>
                    <a:bodyPr/>
                    <a:lstStyle>
                      <a:lvl1pPr marL="0" algn="l" defTabSz="914354" rtl="0" eaLnBrk="1" latinLnBrk="0" hangingPunct="1">
                        <a:defRPr sz="1800" kern="1200">
                          <a:solidFill>
                            <a:schemeClr val="dk1"/>
                          </a:solidFill>
                          <a:latin typeface="Times New Roman"/>
                          <a:ea typeface="標楷體"/>
                        </a:defRPr>
                      </a:lvl1pPr>
                      <a:lvl2pPr marL="457178" algn="l" defTabSz="914354" rtl="0" eaLnBrk="1" latinLnBrk="0" hangingPunct="1">
                        <a:defRPr sz="1800" kern="1200">
                          <a:solidFill>
                            <a:schemeClr val="dk1"/>
                          </a:solidFill>
                          <a:latin typeface="Times New Roman"/>
                          <a:ea typeface="標楷體"/>
                        </a:defRPr>
                      </a:lvl2pPr>
                      <a:lvl3pPr marL="914354" algn="l" defTabSz="914354" rtl="0" eaLnBrk="1" latinLnBrk="0" hangingPunct="1">
                        <a:defRPr sz="1800" kern="1200">
                          <a:solidFill>
                            <a:schemeClr val="dk1"/>
                          </a:solidFill>
                          <a:latin typeface="Times New Roman"/>
                          <a:ea typeface="標楷體"/>
                        </a:defRPr>
                      </a:lvl3pPr>
                      <a:lvl4pPr marL="1371532" algn="l" defTabSz="914354" rtl="0" eaLnBrk="1" latinLnBrk="0" hangingPunct="1">
                        <a:defRPr sz="1800" kern="1200">
                          <a:solidFill>
                            <a:schemeClr val="dk1"/>
                          </a:solidFill>
                          <a:latin typeface="Times New Roman"/>
                          <a:ea typeface="標楷體"/>
                        </a:defRPr>
                      </a:lvl4pPr>
                      <a:lvl5pPr marL="1828709" algn="l" defTabSz="914354" rtl="0" eaLnBrk="1" latinLnBrk="0" hangingPunct="1">
                        <a:defRPr sz="1800" kern="1200">
                          <a:solidFill>
                            <a:schemeClr val="dk1"/>
                          </a:solidFill>
                          <a:latin typeface="Times New Roman"/>
                          <a:ea typeface="標楷體"/>
                        </a:defRPr>
                      </a:lvl5pPr>
                      <a:lvl6pPr marL="2285886" algn="l" defTabSz="914354" rtl="0" eaLnBrk="1" latinLnBrk="0" hangingPunct="1">
                        <a:defRPr sz="1800" kern="1200">
                          <a:solidFill>
                            <a:schemeClr val="dk1"/>
                          </a:solidFill>
                          <a:latin typeface="Times New Roman"/>
                          <a:ea typeface="標楷體"/>
                        </a:defRPr>
                      </a:lvl6pPr>
                      <a:lvl7pPr marL="2743062" algn="l" defTabSz="914354" rtl="0" eaLnBrk="1" latinLnBrk="0" hangingPunct="1">
                        <a:defRPr sz="1800" kern="1200">
                          <a:solidFill>
                            <a:schemeClr val="dk1"/>
                          </a:solidFill>
                          <a:latin typeface="Times New Roman"/>
                          <a:ea typeface="標楷體"/>
                        </a:defRPr>
                      </a:lvl7pPr>
                      <a:lvl8pPr marL="3200240" algn="l" defTabSz="914354" rtl="0" eaLnBrk="1" latinLnBrk="0" hangingPunct="1">
                        <a:defRPr sz="1800" kern="1200">
                          <a:solidFill>
                            <a:schemeClr val="dk1"/>
                          </a:solidFill>
                          <a:latin typeface="Times New Roman"/>
                          <a:ea typeface="標楷體"/>
                        </a:defRPr>
                      </a:lvl8pPr>
                      <a:lvl9pPr marL="3657418" algn="l" defTabSz="914354" rtl="0" eaLnBrk="1" latinLnBrk="0" hangingPunct="1">
                        <a:defRPr sz="1800" kern="1200">
                          <a:solidFill>
                            <a:schemeClr val="dk1"/>
                          </a:solidFill>
                          <a:latin typeface="Times New Roman"/>
                          <a:ea typeface="標楷體"/>
                        </a:defRPr>
                      </a:lvl9pPr>
                    </a:lstStyle>
                    <a:p>
                      <a:pPr>
                        <a:spcAft>
                          <a:spcPts val="0"/>
                        </a:spcAft>
                      </a:pPr>
                      <a:r>
                        <a:rPr lang="en-US" altLang="zh-TW" sz="1600" kern="100" dirty="0">
                          <a:effectLst/>
                        </a:rPr>
                        <a:t>(</a:t>
                      </a:r>
                      <a:r>
                        <a:rPr lang="zh-TW" altLang="en-US" sz="1600" kern="100" dirty="0">
                          <a:effectLst/>
                        </a:rPr>
                        <a:t>校系自行輸入</a:t>
                      </a:r>
                      <a:r>
                        <a:rPr lang="zh-TW" sz="1600" kern="100" dirty="0">
                          <a:effectLst/>
                        </a:rPr>
                        <a:t>限</a:t>
                      </a:r>
                      <a:r>
                        <a:rPr lang="en-US" sz="1600" kern="100" dirty="0">
                          <a:effectLst/>
                        </a:rPr>
                        <a:t>10</a:t>
                      </a:r>
                      <a:r>
                        <a:rPr lang="zh-TW" sz="1600" kern="100" dirty="0">
                          <a:effectLst/>
                        </a:rPr>
                        <a:t>字</a:t>
                      </a:r>
                      <a:r>
                        <a:rPr lang="en-US" sz="1600" kern="100" dirty="0">
                          <a:effectLst/>
                        </a:rPr>
                        <a:t>)</a:t>
                      </a:r>
                      <a:endParaRPr lang="zh-TW" sz="1600" kern="100" dirty="0">
                        <a:effectLst/>
                        <a:latin typeface="Calibri"/>
                        <a:ea typeface="新細明體"/>
                        <a:cs typeface="Times New Roman"/>
                      </a:endParaRPr>
                    </a:p>
                  </a:txBody>
                  <a:tcPr marL="65699" marR="65699"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F1F5"/>
                    </a:solidFill>
                  </a:tcPr>
                </a:tc>
                <a:extLst>
                  <a:ext uri="{0D108BD9-81ED-4DB2-BD59-A6C34878D82A}">
                    <a16:rowId xmlns="" xmlns:a16="http://schemas.microsoft.com/office/drawing/2014/main" val="10017"/>
                  </a:ext>
                </a:extLst>
              </a:tr>
              <a:tr h="275982">
                <a:tc vMerge="1">
                  <a:txBody>
                    <a:bodyPr/>
                    <a:lstStyle/>
                    <a:p>
                      <a:pPr>
                        <a:spcAft>
                          <a:spcPts val="0"/>
                        </a:spcAft>
                      </a:pPr>
                      <a:endParaRPr lang="zh-TW" sz="1600" kern="100" dirty="0">
                        <a:effectLst/>
                        <a:latin typeface="Calibri"/>
                        <a:ea typeface="新細明體"/>
                        <a:cs typeface="Times New Roman"/>
                      </a:endParaRPr>
                    </a:p>
                  </a:txBody>
                  <a:tcPr marL="65699" marR="65699" marT="0" marB="0" anchor="ctr">
                    <a:lnL w="12700" cmpd="sng">
                      <a:solidFill>
                        <a:sysClr val="window" lastClr="FFFFFF"/>
                      </a:solidFill>
                    </a:lnL>
                    <a:lnR w="28575"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solidFill>
                  </a:tcPr>
                </a:tc>
                <a:tc vMerge="1">
                  <a:txBody>
                    <a:bodyPr/>
                    <a:lstStyle/>
                    <a:p>
                      <a:pPr>
                        <a:spcAft>
                          <a:spcPts val="0"/>
                        </a:spcAft>
                      </a:pPr>
                      <a:endParaRPr lang="zh-TW" sz="1600" kern="100" dirty="0">
                        <a:effectLst/>
                        <a:latin typeface="Calibri"/>
                        <a:ea typeface="新細明體"/>
                        <a:cs typeface="Times New Roman"/>
                      </a:endParaRPr>
                    </a:p>
                  </a:txBody>
                  <a:tcPr marL="65699" marR="65699"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tint val="20000"/>
                      </a:srgbClr>
                    </a:solidFill>
                  </a:tcPr>
                </a:tc>
                <a:tc>
                  <a:txBody>
                    <a:bodyPr/>
                    <a:lstStyle/>
                    <a:p>
                      <a:pPr marL="0" algn="ctr" defTabSz="914354" rtl="0" eaLnBrk="1" latinLnBrk="0" hangingPunct="1">
                        <a:spcAft>
                          <a:spcPts val="0"/>
                        </a:spcAft>
                      </a:pPr>
                      <a:r>
                        <a:rPr lang="en-US" altLang="zh-TW" sz="1600" kern="100" dirty="0">
                          <a:solidFill>
                            <a:schemeClr val="dk1"/>
                          </a:solidFill>
                          <a:effectLst/>
                          <a:latin typeface="Times New Roman"/>
                          <a:ea typeface="標楷體"/>
                          <a:cs typeface="+mn-cs"/>
                        </a:rPr>
                        <a:t>R</a:t>
                      </a:r>
                      <a:endParaRPr lang="zh-TW" sz="1600" kern="100" dirty="0">
                        <a:solidFill>
                          <a:schemeClr val="dk1"/>
                        </a:solidFill>
                        <a:effectLst/>
                        <a:latin typeface="Times New Roman"/>
                        <a:ea typeface="標楷體"/>
                        <a:cs typeface="+mn-cs"/>
                      </a:endParaRPr>
                    </a:p>
                  </a:txBody>
                  <a:tcPr marL="65699" marR="65699"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F1F5"/>
                    </a:solidFill>
                  </a:tcPr>
                </a:tc>
                <a:tc>
                  <a:txBody>
                    <a:bodyPr/>
                    <a:lstStyle/>
                    <a:p>
                      <a:pPr marL="0" algn="l" defTabSz="914354" rtl="0" eaLnBrk="1" latinLnBrk="0" hangingPunct="1">
                        <a:spcAft>
                          <a:spcPts val="0"/>
                        </a:spcAft>
                      </a:pPr>
                      <a:r>
                        <a:rPr lang="zh-TW" altLang="en-US" sz="1600" kern="100" dirty="0">
                          <a:solidFill>
                            <a:schemeClr val="dk1"/>
                          </a:solidFill>
                          <a:effectLst/>
                          <a:latin typeface="Times New Roman"/>
                          <a:ea typeface="標楷體"/>
                          <a:cs typeface="+mn-cs"/>
                        </a:rPr>
                        <a:t>體驗資歷</a:t>
                      </a:r>
                      <a:r>
                        <a:rPr lang="en-US" altLang="zh-TW" sz="1600" kern="100" dirty="0">
                          <a:solidFill>
                            <a:schemeClr val="dk1"/>
                          </a:solidFill>
                          <a:effectLst/>
                          <a:latin typeface="Times New Roman"/>
                          <a:ea typeface="標楷體"/>
                          <a:cs typeface="+mn-cs"/>
                        </a:rPr>
                        <a:t>(</a:t>
                      </a:r>
                      <a:r>
                        <a:rPr lang="zh-TW" altLang="en-US" sz="1600" kern="100" dirty="0">
                          <a:solidFill>
                            <a:schemeClr val="dk1"/>
                          </a:solidFill>
                          <a:effectLst/>
                          <a:latin typeface="Times New Roman"/>
                          <a:ea typeface="標楷體"/>
                          <a:cs typeface="+mn-cs"/>
                        </a:rPr>
                        <a:t>體驗學習報告及雙週誌</a:t>
                      </a:r>
                      <a:r>
                        <a:rPr lang="en-US" altLang="zh-TW" sz="1600" kern="100" dirty="0">
                          <a:solidFill>
                            <a:schemeClr val="dk1"/>
                          </a:solidFill>
                          <a:effectLst/>
                          <a:latin typeface="Times New Roman"/>
                          <a:ea typeface="標楷體"/>
                          <a:cs typeface="+mn-cs"/>
                        </a:rPr>
                        <a:t>)</a:t>
                      </a:r>
                      <a:r>
                        <a:rPr lang="zh-TW" altLang="en-US" sz="1600" kern="100" dirty="0">
                          <a:solidFill>
                            <a:schemeClr val="dk1"/>
                          </a:solidFill>
                          <a:effectLst/>
                          <a:latin typeface="Times New Roman"/>
                          <a:ea typeface="標楷體"/>
                          <a:cs typeface="+mn-cs"/>
                        </a:rPr>
                        <a:t>*</a:t>
                      </a:r>
                      <a:endParaRPr lang="zh-TW" sz="1600" kern="100" dirty="0">
                        <a:solidFill>
                          <a:schemeClr val="dk1"/>
                        </a:solidFill>
                        <a:effectLst/>
                        <a:latin typeface="Times New Roman"/>
                        <a:ea typeface="標楷體"/>
                        <a:cs typeface="+mn-cs"/>
                      </a:endParaRPr>
                    </a:p>
                  </a:txBody>
                  <a:tcPr marL="65699" marR="65699"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F1F5"/>
                    </a:solidFill>
                  </a:tcPr>
                </a:tc>
                <a:extLst>
                  <a:ext uri="{0D108BD9-81ED-4DB2-BD59-A6C34878D82A}">
                    <a16:rowId xmlns="" xmlns:a16="http://schemas.microsoft.com/office/drawing/2014/main" val="10018"/>
                  </a:ext>
                </a:extLst>
              </a:tr>
            </a:tbl>
          </a:graphicData>
        </a:graphic>
      </p:graphicFrame>
      <p:sp>
        <p:nvSpPr>
          <p:cNvPr id="42" name="文字方塊 41"/>
          <p:cNvSpPr txBox="1"/>
          <p:nvPr/>
        </p:nvSpPr>
        <p:spPr>
          <a:xfrm>
            <a:off x="1254703" y="6471729"/>
            <a:ext cx="8179802" cy="307777"/>
          </a:xfrm>
          <a:prstGeom prst="rect">
            <a:avLst/>
          </a:prstGeom>
          <a:noFill/>
        </p:spPr>
        <p:txBody>
          <a:bodyPr wrap="square" rtlCol="0">
            <a:spAutoFit/>
          </a:bodyPr>
          <a:lstStyle/>
          <a:p>
            <a:pPr>
              <a:buClr>
                <a:srgbClr val="000000"/>
              </a:buClr>
              <a:buFont typeface="Arial"/>
              <a:buNone/>
            </a:pPr>
            <a:r>
              <a:rPr lang="zh-TW" altLang="en-US" sz="1400" kern="0" dirty="0">
                <a:latin typeface="Microsoft YaHei" panose="020B0503020204020204" pitchFamily="34" charset="-122"/>
                <a:ea typeface="Microsoft YaHei" panose="020B0503020204020204" pitchFamily="34" charset="-122"/>
                <a:cs typeface="Arial"/>
                <a:sym typeface="Arial"/>
              </a:rPr>
              <a:t>*註</a:t>
            </a:r>
            <a:r>
              <a:rPr lang="en-US" altLang="zh-TW" sz="1400" kern="0" dirty="0">
                <a:latin typeface="Microsoft YaHei" panose="020B0503020204020204" pitchFamily="34" charset="-122"/>
                <a:ea typeface="Microsoft YaHei" panose="020B0503020204020204" pitchFamily="34" charset="-122"/>
                <a:cs typeface="Arial"/>
                <a:sym typeface="Arial"/>
              </a:rPr>
              <a:t>:R.</a:t>
            </a:r>
            <a:r>
              <a:rPr lang="zh-TW" altLang="en-US" sz="1400" kern="0" dirty="0">
                <a:latin typeface="Microsoft YaHei" panose="020B0503020204020204" pitchFamily="34" charset="-122"/>
                <a:ea typeface="Microsoft YaHei" panose="020B0503020204020204" pitchFamily="34" charset="-122"/>
                <a:cs typeface="Arial"/>
                <a:sym typeface="Arial"/>
              </a:rPr>
              <a:t>體驗資歷</a:t>
            </a:r>
            <a:r>
              <a:rPr lang="en-US" altLang="zh-TW" sz="1400" kern="0" dirty="0">
                <a:latin typeface="Microsoft YaHei" panose="020B0503020204020204" pitchFamily="34" charset="-122"/>
                <a:ea typeface="Microsoft YaHei" panose="020B0503020204020204" pitchFamily="34" charset="-122"/>
                <a:cs typeface="Arial"/>
                <a:sym typeface="Arial"/>
              </a:rPr>
              <a:t>(</a:t>
            </a:r>
            <a:r>
              <a:rPr lang="zh-TW" altLang="en-US" sz="1400" kern="0" dirty="0">
                <a:latin typeface="Microsoft YaHei" panose="020B0503020204020204" pitchFamily="34" charset="-122"/>
                <a:ea typeface="Microsoft YaHei" panose="020B0503020204020204" pitchFamily="34" charset="-122"/>
                <a:cs typeface="Arial"/>
                <a:sym typeface="Arial"/>
              </a:rPr>
              <a:t>體驗學習報告及雙週誌</a:t>
            </a:r>
            <a:r>
              <a:rPr lang="en-US" altLang="zh-TW" sz="1400" kern="0" dirty="0">
                <a:latin typeface="Microsoft YaHei" panose="020B0503020204020204" pitchFamily="34" charset="-122"/>
                <a:ea typeface="Microsoft YaHei" panose="020B0503020204020204" pitchFamily="34" charset="-122"/>
                <a:cs typeface="Arial"/>
                <a:sym typeface="Arial"/>
              </a:rPr>
              <a:t>)</a:t>
            </a:r>
            <a:r>
              <a:rPr lang="zh-TW" altLang="en-US" sz="1400" kern="0" dirty="0">
                <a:latin typeface="Microsoft YaHei" panose="020B0503020204020204" pitchFamily="34" charset="-122"/>
                <a:ea typeface="Microsoft YaHei" panose="020B0503020204020204" pitchFamily="34" charset="-122"/>
                <a:cs typeface="Arial"/>
                <a:sym typeface="Arial"/>
              </a:rPr>
              <a:t>限青年儲蓄帳戶組選用</a:t>
            </a:r>
            <a:endParaRPr lang="en-US" altLang="zh-TW" sz="1400" kern="0" dirty="0">
              <a:latin typeface="Microsoft YaHei" panose="020B0503020204020204" pitchFamily="34" charset="-122"/>
              <a:ea typeface="Microsoft YaHei" panose="020B0503020204020204" pitchFamily="34" charset="-122"/>
              <a:cs typeface="Arial"/>
              <a:sym typeface="Arial"/>
            </a:endParaRPr>
          </a:p>
        </p:txBody>
      </p:sp>
    </p:spTree>
    <p:extLst>
      <p:ext uri="{BB962C8B-B14F-4D97-AF65-F5344CB8AC3E}">
        <p14:creationId xmlns:p14="http://schemas.microsoft.com/office/powerpoint/2010/main" val="3671192780"/>
      </p:ext>
    </p:extLst>
  </p:cSld>
  <p:clrMapOvr>
    <a:masterClrMapping/>
  </p:clrMapOvr>
  <p:transition spd="med" advClick="0" advTm="0">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標題 5"/>
          <p:cNvSpPr>
            <a:spLocks noGrp="1"/>
          </p:cNvSpPr>
          <p:nvPr>
            <p:ph type="title"/>
          </p:nvPr>
        </p:nvSpPr>
        <p:spPr>
          <a:xfrm>
            <a:off x="829915" y="247941"/>
            <a:ext cx="8229600" cy="778099"/>
          </a:xfrm>
        </p:spPr>
        <p:txBody>
          <a:bodyPr>
            <a:normAutofit/>
          </a:bodyPr>
          <a:lstStyle/>
          <a:p>
            <a:r>
              <a:rPr lang="zh-TW" altLang="en-US" sz="3600" b="1" dirty="0">
                <a:solidFill>
                  <a:schemeClr val="accent1"/>
                </a:solidFill>
                <a:latin typeface="微软雅黑" panose="020B0503020204020204" pitchFamily="34" charset="-122"/>
                <a:ea typeface="微软雅黑" panose="020B0503020204020204" pitchFamily="34" charset="-122"/>
                <a:cs typeface="+mn-cs"/>
                <a:sym typeface="Lato" charset="0"/>
              </a:rPr>
              <a:t>學習歷程檔案與現行備審資料之對應</a:t>
            </a:r>
          </a:p>
        </p:txBody>
      </p:sp>
      <p:sp>
        <p:nvSpPr>
          <p:cNvPr id="21" name="投影片編號版面配置區 19"/>
          <p:cNvSpPr>
            <a:spLocks noGrp="1"/>
          </p:cNvSpPr>
          <p:nvPr>
            <p:ph type="sldNum" sz="quarter" idx="12"/>
          </p:nvPr>
        </p:nvSpPr>
        <p:spPr>
          <a:xfrm>
            <a:off x="8610600" y="6356358"/>
            <a:ext cx="2743200" cy="365125"/>
          </a:xfrm>
        </p:spPr>
        <p:txBody>
          <a:bodyPr/>
          <a:lstStyle/>
          <a:p>
            <a:r>
              <a:rPr lang="en-US" altLang="zh-CN" sz="1800" dirty="0">
                <a:latin typeface="Times New Roman" panose="02020603050405020304" pitchFamily="18" charset="0"/>
                <a:cs typeface="Times New Roman" panose="02020603050405020304" pitchFamily="18" charset="0"/>
              </a:rPr>
              <a:t>P.11</a:t>
            </a:r>
            <a:endParaRPr lang="zh-CN" altLang="en-US" sz="1800" dirty="0">
              <a:latin typeface="Times New Roman" panose="02020603050405020304" pitchFamily="18" charset="0"/>
              <a:cs typeface="Times New Roman" panose="02020603050405020304" pitchFamily="18" charset="0"/>
            </a:endParaRPr>
          </a:p>
        </p:txBody>
      </p:sp>
      <p:grpSp>
        <p:nvGrpSpPr>
          <p:cNvPr id="7" name="群組 6"/>
          <p:cNvGrpSpPr/>
          <p:nvPr/>
        </p:nvGrpSpPr>
        <p:grpSpPr>
          <a:xfrm>
            <a:off x="7935179" y="1990081"/>
            <a:ext cx="2504463" cy="338554"/>
            <a:chOff x="7729425" y="2532148"/>
            <a:chExt cx="2504463" cy="338554"/>
          </a:xfrm>
        </p:grpSpPr>
        <p:sp>
          <p:nvSpPr>
            <p:cNvPr id="8" name="文字方塊 7"/>
            <p:cNvSpPr txBox="1"/>
            <p:nvPr/>
          </p:nvSpPr>
          <p:spPr>
            <a:xfrm>
              <a:off x="8116330" y="2532148"/>
              <a:ext cx="2117558" cy="338554"/>
            </a:xfrm>
            <a:prstGeom prst="rect">
              <a:avLst/>
            </a:prstGeom>
            <a:noFill/>
            <a:ln w="19050">
              <a:solidFill>
                <a:srgbClr val="C42F1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600" b="1" i="0" u="none" strike="noStrike" kern="0" cap="none" spc="0" normalizeH="0" baseline="0" noProof="0" dirty="0">
                  <a:ln>
                    <a:noFill/>
                  </a:ln>
                  <a:solidFill>
                    <a:srgbClr val="C42F1A"/>
                  </a:solidFill>
                  <a:effectLst/>
                  <a:uLnTx/>
                  <a:uFillTx/>
                  <a:latin typeface="Microsoft YaHei" panose="020B0503020204020204" pitchFamily="34" charset="-122"/>
                  <a:ea typeface="Microsoft YaHei" panose="020B0503020204020204" pitchFamily="34" charset="-122"/>
                </a:rPr>
                <a:t>提升審查資料公信力 </a:t>
              </a:r>
            </a:p>
          </p:txBody>
        </p:sp>
        <p:sp>
          <p:nvSpPr>
            <p:cNvPr id="9" name="橢圓 8"/>
            <p:cNvSpPr/>
            <p:nvPr/>
          </p:nvSpPr>
          <p:spPr>
            <a:xfrm>
              <a:off x="7729425" y="2624481"/>
              <a:ext cx="153889" cy="153889"/>
            </a:xfrm>
            <a:prstGeom prst="ellipse">
              <a:avLst/>
            </a:prstGeom>
            <a:solidFill>
              <a:srgbClr val="C42F1A"/>
            </a:solidFill>
            <a:ln w="19050" cap="rnd" cmpd="sng" algn="ctr">
              <a:solidFill>
                <a:srgbClr val="C42F1A"/>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800" b="0" i="0" u="none" strike="noStrike" kern="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endParaRPr>
            </a:p>
          </p:txBody>
        </p:sp>
        <p:cxnSp>
          <p:nvCxnSpPr>
            <p:cNvPr id="10" name="直線接點 9"/>
            <p:cNvCxnSpPr>
              <a:stCxn id="8" idx="1"/>
              <a:endCxn id="9" idx="6"/>
            </p:cNvCxnSpPr>
            <p:nvPr/>
          </p:nvCxnSpPr>
          <p:spPr>
            <a:xfrm flipH="1">
              <a:off x="7883314" y="2701425"/>
              <a:ext cx="233016" cy="1"/>
            </a:xfrm>
            <a:prstGeom prst="line">
              <a:avLst/>
            </a:prstGeom>
            <a:noFill/>
            <a:ln w="28575" cap="rnd" cmpd="sng" algn="ctr">
              <a:solidFill>
                <a:srgbClr val="C42F1A"/>
              </a:solidFill>
              <a:prstDash val="solid"/>
            </a:ln>
            <a:effectLst/>
          </p:spPr>
        </p:cxnSp>
      </p:grpSp>
      <p:grpSp>
        <p:nvGrpSpPr>
          <p:cNvPr id="11" name="群組 10"/>
          <p:cNvGrpSpPr/>
          <p:nvPr/>
        </p:nvGrpSpPr>
        <p:grpSpPr>
          <a:xfrm>
            <a:off x="7935179" y="4555237"/>
            <a:ext cx="2504463" cy="584775"/>
            <a:chOff x="7470260" y="4954429"/>
            <a:chExt cx="2504463" cy="584775"/>
          </a:xfrm>
        </p:grpSpPr>
        <p:cxnSp>
          <p:nvCxnSpPr>
            <p:cNvPr id="12" name="直線接點 11"/>
            <p:cNvCxnSpPr>
              <a:stCxn id="14" idx="1"/>
              <a:endCxn id="15" idx="6"/>
            </p:cNvCxnSpPr>
            <p:nvPr/>
          </p:nvCxnSpPr>
          <p:spPr>
            <a:xfrm flipH="1">
              <a:off x="7624149" y="5246817"/>
              <a:ext cx="233016" cy="0"/>
            </a:xfrm>
            <a:prstGeom prst="line">
              <a:avLst/>
            </a:prstGeom>
            <a:noFill/>
            <a:ln w="28575" cap="rnd" cmpd="sng" algn="ctr">
              <a:solidFill>
                <a:srgbClr val="C42F1A"/>
              </a:solidFill>
              <a:prstDash val="solid"/>
            </a:ln>
            <a:effectLst/>
          </p:spPr>
        </p:cxnSp>
        <p:grpSp>
          <p:nvGrpSpPr>
            <p:cNvPr id="13" name="群組 12"/>
            <p:cNvGrpSpPr/>
            <p:nvPr/>
          </p:nvGrpSpPr>
          <p:grpSpPr>
            <a:xfrm>
              <a:off x="7470260" y="4954429"/>
              <a:ext cx="2504463" cy="584775"/>
              <a:chOff x="7729425" y="3424235"/>
              <a:chExt cx="2504463" cy="584775"/>
            </a:xfrm>
          </p:grpSpPr>
          <p:sp>
            <p:nvSpPr>
              <p:cNvPr id="14" name="文字方塊 13"/>
              <p:cNvSpPr txBox="1"/>
              <p:nvPr/>
            </p:nvSpPr>
            <p:spPr>
              <a:xfrm>
                <a:off x="8116330" y="3424235"/>
                <a:ext cx="2117558" cy="584775"/>
              </a:xfrm>
              <a:prstGeom prst="rect">
                <a:avLst/>
              </a:prstGeom>
              <a:noFill/>
              <a:ln w="19050">
                <a:solidFill>
                  <a:srgbClr val="C42F1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600" b="1" i="0" u="none" strike="noStrike" kern="0" cap="none" spc="0" normalizeH="0" baseline="0" noProof="0" dirty="0">
                    <a:ln>
                      <a:noFill/>
                    </a:ln>
                    <a:solidFill>
                      <a:srgbClr val="C42F1A"/>
                    </a:solidFill>
                    <a:effectLst/>
                    <a:uLnTx/>
                    <a:uFillTx/>
                    <a:latin typeface="Microsoft YaHei" panose="020B0503020204020204" pitchFamily="34" charset="-122"/>
                    <a:ea typeface="Microsoft YaHei" panose="020B0503020204020204" pitchFamily="34" charset="-122"/>
                  </a:rPr>
                  <a:t>重質不重量，避免社經落差造成的影響 </a:t>
                </a:r>
              </a:p>
            </p:txBody>
          </p:sp>
          <p:sp>
            <p:nvSpPr>
              <p:cNvPr id="15" name="橢圓 14"/>
              <p:cNvSpPr/>
              <p:nvPr/>
            </p:nvSpPr>
            <p:spPr>
              <a:xfrm>
                <a:off x="7729425" y="3639678"/>
                <a:ext cx="153889" cy="153889"/>
              </a:xfrm>
              <a:prstGeom prst="ellipse">
                <a:avLst/>
              </a:prstGeom>
              <a:solidFill>
                <a:srgbClr val="C42F1A"/>
              </a:solidFill>
              <a:ln w="19050" cap="rnd" cmpd="sng" algn="ctr">
                <a:solidFill>
                  <a:srgbClr val="C42F1A"/>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800" b="0" i="0" u="none" strike="noStrike" kern="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endParaRPr>
              </a:p>
            </p:txBody>
          </p:sp>
        </p:grpSp>
      </p:grpSp>
      <p:grpSp>
        <p:nvGrpSpPr>
          <p:cNvPr id="16" name="群組 15"/>
          <p:cNvGrpSpPr/>
          <p:nvPr/>
        </p:nvGrpSpPr>
        <p:grpSpPr>
          <a:xfrm>
            <a:off x="7935179" y="3782258"/>
            <a:ext cx="2504463" cy="338554"/>
            <a:chOff x="7729425" y="4324325"/>
            <a:chExt cx="2504463" cy="338554"/>
          </a:xfrm>
        </p:grpSpPr>
        <p:cxnSp>
          <p:nvCxnSpPr>
            <p:cNvPr id="17" name="直線接點 16"/>
            <p:cNvCxnSpPr>
              <a:stCxn id="18" idx="1"/>
              <a:endCxn id="19" idx="6"/>
            </p:cNvCxnSpPr>
            <p:nvPr/>
          </p:nvCxnSpPr>
          <p:spPr>
            <a:xfrm flipH="1">
              <a:off x="7883314" y="4493602"/>
              <a:ext cx="233016" cy="1"/>
            </a:xfrm>
            <a:prstGeom prst="line">
              <a:avLst/>
            </a:prstGeom>
            <a:noFill/>
            <a:ln w="28575" cap="rnd" cmpd="sng" algn="ctr">
              <a:solidFill>
                <a:srgbClr val="C42F1A"/>
              </a:solidFill>
              <a:prstDash val="solid"/>
            </a:ln>
            <a:effectLst/>
          </p:spPr>
        </p:cxnSp>
        <p:sp>
          <p:nvSpPr>
            <p:cNvPr id="18" name="文字方塊 17"/>
            <p:cNvSpPr txBox="1"/>
            <p:nvPr/>
          </p:nvSpPr>
          <p:spPr>
            <a:xfrm>
              <a:off x="8116330" y="4324325"/>
              <a:ext cx="2117558" cy="338554"/>
            </a:xfrm>
            <a:prstGeom prst="rect">
              <a:avLst/>
            </a:prstGeom>
            <a:noFill/>
            <a:ln w="19050">
              <a:solidFill>
                <a:srgbClr val="C42F1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600" b="1" i="0" u="none" strike="noStrike" kern="0" cap="none" spc="0" normalizeH="0" baseline="0" noProof="0" dirty="0">
                  <a:ln>
                    <a:noFill/>
                  </a:ln>
                  <a:solidFill>
                    <a:srgbClr val="C42F1A"/>
                  </a:solidFill>
                  <a:effectLst/>
                  <a:uLnTx/>
                  <a:uFillTx/>
                  <a:latin typeface="Microsoft YaHei" panose="020B0503020204020204" pitchFamily="34" charset="-122"/>
                  <a:ea typeface="Microsoft YaHei" panose="020B0503020204020204" pitchFamily="34" charset="-122"/>
                </a:rPr>
                <a:t>真實反映學習狀況  </a:t>
              </a:r>
            </a:p>
          </p:txBody>
        </p:sp>
        <p:sp>
          <p:nvSpPr>
            <p:cNvPr id="19" name="橢圓 18"/>
            <p:cNvSpPr/>
            <p:nvPr/>
          </p:nvSpPr>
          <p:spPr>
            <a:xfrm>
              <a:off x="7729425" y="4416658"/>
              <a:ext cx="153889" cy="153889"/>
            </a:xfrm>
            <a:prstGeom prst="ellipse">
              <a:avLst/>
            </a:prstGeom>
            <a:solidFill>
              <a:srgbClr val="C42F1A"/>
            </a:solidFill>
            <a:ln w="19050" cap="rnd" cmpd="sng" algn="ctr">
              <a:solidFill>
                <a:srgbClr val="C42F1A"/>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800" b="0" i="0" u="none" strike="noStrike" kern="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endParaRPr>
            </a:p>
          </p:txBody>
        </p:sp>
      </p:grpSp>
      <p:grpSp>
        <p:nvGrpSpPr>
          <p:cNvPr id="20" name="群組 19"/>
          <p:cNvGrpSpPr/>
          <p:nvPr/>
        </p:nvGrpSpPr>
        <p:grpSpPr>
          <a:xfrm>
            <a:off x="7935179" y="2763060"/>
            <a:ext cx="2504463" cy="584775"/>
            <a:chOff x="7470260" y="3162252"/>
            <a:chExt cx="2504463" cy="584775"/>
          </a:xfrm>
        </p:grpSpPr>
        <p:cxnSp>
          <p:nvCxnSpPr>
            <p:cNvPr id="22" name="直線接點 21"/>
            <p:cNvCxnSpPr>
              <a:stCxn id="24" idx="1"/>
              <a:endCxn id="25" idx="6"/>
            </p:cNvCxnSpPr>
            <p:nvPr/>
          </p:nvCxnSpPr>
          <p:spPr>
            <a:xfrm flipH="1">
              <a:off x="7624149" y="3454640"/>
              <a:ext cx="233016" cy="0"/>
            </a:xfrm>
            <a:prstGeom prst="line">
              <a:avLst/>
            </a:prstGeom>
            <a:noFill/>
            <a:ln w="28575" cap="rnd" cmpd="sng" algn="ctr">
              <a:solidFill>
                <a:srgbClr val="C42F1A"/>
              </a:solidFill>
              <a:prstDash val="solid"/>
            </a:ln>
            <a:effectLst/>
          </p:spPr>
        </p:cxnSp>
        <p:grpSp>
          <p:nvGrpSpPr>
            <p:cNvPr id="23" name="群組 22"/>
            <p:cNvGrpSpPr/>
            <p:nvPr/>
          </p:nvGrpSpPr>
          <p:grpSpPr>
            <a:xfrm>
              <a:off x="7470260" y="3162252"/>
              <a:ext cx="2504463" cy="584775"/>
              <a:chOff x="7729425" y="3424235"/>
              <a:chExt cx="2504463" cy="584775"/>
            </a:xfrm>
          </p:grpSpPr>
          <p:sp>
            <p:nvSpPr>
              <p:cNvPr id="24" name="文字方塊 23"/>
              <p:cNvSpPr txBox="1"/>
              <p:nvPr/>
            </p:nvSpPr>
            <p:spPr>
              <a:xfrm>
                <a:off x="8116330" y="3424235"/>
                <a:ext cx="2117558" cy="584775"/>
              </a:xfrm>
              <a:prstGeom prst="rect">
                <a:avLst/>
              </a:prstGeom>
              <a:noFill/>
              <a:ln w="19050">
                <a:solidFill>
                  <a:srgbClr val="C42F1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600" b="1" i="0" u="none" strike="noStrike" kern="0" cap="none" spc="0" normalizeH="0" baseline="0" noProof="0" dirty="0">
                    <a:ln>
                      <a:noFill/>
                    </a:ln>
                    <a:solidFill>
                      <a:srgbClr val="C42F1A"/>
                    </a:solidFill>
                    <a:effectLst/>
                    <a:uLnTx/>
                    <a:uFillTx/>
                    <a:latin typeface="Microsoft YaHei" panose="020B0503020204020204" pitchFamily="34" charset="-122"/>
                    <a:ea typeface="Microsoft YaHei" panose="020B0503020204020204" pitchFamily="34" charset="-122"/>
                  </a:rPr>
                  <a:t>避免急就章</a:t>
                </a:r>
                <a:endParaRPr kumimoji="0" lang="en-US" altLang="zh-TW" sz="1600" b="1" i="0" u="none" strike="noStrike" kern="0" cap="none" spc="0" normalizeH="0" baseline="0" noProof="0" dirty="0">
                  <a:ln>
                    <a:noFill/>
                  </a:ln>
                  <a:solidFill>
                    <a:srgbClr val="C42F1A"/>
                  </a:solidFill>
                  <a:effectLst/>
                  <a:uLnTx/>
                  <a:uFillTx/>
                  <a:latin typeface="Microsoft YaHei" panose="020B0503020204020204" pitchFamily="34" charset="-122"/>
                  <a:ea typeface="Microsoft YaHei" panose="020B0503020204020204" pitchFamily="34" charset="-12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600" b="1" i="0" u="none" strike="noStrike" kern="0" cap="none" spc="0" normalizeH="0" baseline="0" noProof="0" dirty="0">
                    <a:ln>
                      <a:noFill/>
                    </a:ln>
                    <a:solidFill>
                      <a:srgbClr val="C42F1A"/>
                    </a:solidFill>
                    <a:effectLst/>
                    <a:uLnTx/>
                    <a:uFillTx/>
                    <a:latin typeface="Microsoft YaHei" panose="020B0503020204020204" pitchFamily="34" charset="-122"/>
                    <a:ea typeface="Microsoft YaHei" panose="020B0503020204020204" pitchFamily="34" charset="-122"/>
                  </a:rPr>
                  <a:t>造成學習干擾 </a:t>
                </a:r>
              </a:p>
            </p:txBody>
          </p:sp>
          <p:sp>
            <p:nvSpPr>
              <p:cNvPr id="25" name="橢圓 24"/>
              <p:cNvSpPr/>
              <p:nvPr/>
            </p:nvSpPr>
            <p:spPr>
              <a:xfrm>
                <a:off x="7729425" y="3639678"/>
                <a:ext cx="153889" cy="153889"/>
              </a:xfrm>
              <a:prstGeom prst="ellipse">
                <a:avLst/>
              </a:prstGeom>
              <a:solidFill>
                <a:srgbClr val="C42F1A"/>
              </a:solidFill>
              <a:ln w="19050" cap="rnd" cmpd="sng" algn="ctr">
                <a:solidFill>
                  <a:srgbClr val="C42F1A"/>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800" b="0" i="0" u="none" strike="noStrike" kern="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endParaRPr>
              </a:p>
            </p:txBody>
          </p:sp>
        </p:grpSp>
      </p:grpSp>
      <p:grpSp>
        <p:nvGrpSpPr>
          <p:cNvPr id="26" name="群組 25"/>
          <p:cNvGrpSpPr/>
          <p:nvPr/>
        </p:nvGrpSpPr>
        <p:grpSpPr>
          <a:xfrm>
            <a:off x="7935179" y="5605213"/>
            <a:ext cx="2504463" cy="338554"/>
            <a:chOff x="7729425" y="6147280"/>
            <a:chExt cx="2504463" cy="338554"/>
          </a:xfrm>
        </p:grpSpPr>
        <p:cxnSp>
          <p:nvCxnSpPr>
            <p:cNvPr id="27" name="直線接點 26"/>
            <p:cNvCxnSpPr>
              <a:stCxn id="28" idx="1"/>
              <a:endCxn id="29" idx="6"/>
            </p:cNvCxnSpPr>
            <p:nvPr/>
          </p:nvCxnSpPr>
          <p:spPr>
            <a:xfrm flipH="1">
              <a:off x="7883314" y="6316557"/>
              <a:ext cx="233016" cy="1"/>
            </a:xfrm>
            <a:prstGeom prst="line">
              <a:avLst/>
            </a:prstGeom>
            <a:noFill/>
            <a:ln w="28575" cap="rnd" cmpd="sng" algn="ctr">
              <a:solidFill>
                <a:srgbClr val="C42F1A"/>
              </a:solidFill>
              <a:prstDash val="solid"/>
            </a:ln>
            <a:effectLst/>
          </p:spPr>
        </p:cxnSp>
        <p:sp>
          <p:nvSpPr>
            <p:cNvPr id="28" name="文字方塊 27"/>
            <p:cNvSpPr txBox="1"/>
            <p:nvPr/>
          </p:nvSpPr>
          <p:spPr>
            <a:xfrm>
              <a:off x="8116330" y="6147280"/>
              <a:ext cx="2117558" cy="338554"/>
            </a:xfrm>
            <a:prstGeom prst="rect">
              <a:avLst/>
            </a:prstGeom>
            <a:noFill/>
            <a:ln w="19050">
              <a:solidFill>
                <a:srgbClr val="C42F1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600" b="1" i="0" u="none" strike="noStrike" kern="0" cap="none" spc="0" normalizeH="0" baseline="0" noProof="0" dirty="0">
                  <a:ln>
                    <a:noFill/>
                  </a:ln>
                  <a:solidFill>
                    <a:srgbClr val="C42F1A"/>
                  </a:solidFill>
                  <a:effectLst/>
                  <a:uLnTx/>
                  <a:uFillTx/>
                  <a:latin typeface="Microsoft YaHei" panose="020B0503020204020204" pitchFamily="34" charset="-122"/>
                  <a:ea typeface="Microsoft YaHei" panose="020B0503020204020204" pitchFamily="34" charset="-122"/>
                </a:rPr>
                <a:t>審查選才更加專業化 </a:t>
              </a:r>
            </a:p>
          </p:txBody>
        </p:sp>
        <p:sp>
          <p:nvSpPr>
            <p:cNvPr id="29" name="橢圓 28"/>
            <p:cNvSpPr/>
            <p:nvPr/>
          </p:nvSpPr>
          <p:spPr>
            <a:xfrm>
              <a:off x="7729425" y="6239613"/>
              <a:ext cx="153889" cy="153889"/>
            </a:xfrm>
            <a:prstGeom prst="ellipse">
              <a:avLst/>
            </a:prstGeom>
            <a:solidFill>
              <a:srgbClr val="C42F1A"/>
            </a:solidFill>
            <a:ln w="19050" cap="rnd" cmpd="sng" algn="ctr">
              <a:solidFill>
                <a:srgbClr val="C42F1A"/>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800" b="0" i="0" u="none" strike="noStrike" kern="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endParaRPr>
            </a:p>
          </p:txBody>
        </p:sp>
      </p:grpSp>
      <p:grpSp>
        <p:nvGrpSpPr>
          <p:cNvPr id="30" name="群組 29"/>
          <p:cNvGrpSpPr/>
          <p:nvPr/>
        </p:nvGrpSpPr>
        <p:grpSpPr>
          <a:xfrm>
            <a:off x="1494410" y="1253965"/>
            <a:ext cx="6769420" cy="4874468"/>
            <a:chOff x="1288656" y="1796032"/>
            <a:chExt cx="6769420" cy="4874468"/>
          </a:xfrm>
        </p:grpSpPr>
        <p:sp>
          <p:nvSpPr>
            <p:cNvPr id="31" name="文字方塊 30"/>
            <p:cNvSpPr txBox="1"/>
            <p:nvPr/>
          </p:nvSpPr>
          <p:spPr>
            <a:xfrm>
              <a:off x="1790477" y="1796032"/>
              <a:ext cx="185464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2000" b="1"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現行備審資料</a:t>
              </a:r>
            </a:p>
          </p:txBody>
        </p:sp>
        <p:sp>
          <p:nvSpPr>
            <p:cNvPr id="32" name="文字方塊 31"/>
            <p:cNvSpPr txBox="1"/>
            <p:nvPr/>
          </p:nvSpPr>
          <p:spPr>
            <a:xfrm>
              <a:off x="5548522" y="1796032"/>
              <a:ext cx="185464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2000" b="1"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學習歷程檔案</a:t>
              </a:r>
            </a:p>
          </p:txBody>
        </p:sp>
        <p:cxnSp>
          <p:nvCxnSpPr>
            <p:cNvPr id="33" name="直線接點 32"/>
            <p:cNvCxnSpPr/>
            <p:nvPr/>
          </p:nvCxnSpPr>
          <p:spPr>
            <a:xfrm>
              <a:off x="1727200" y="2252138"/>
              <a:ext cx="1981200" cy="0"/>
            </a:xfrm>
            <a:prstGeom prst="line">
              <a:avLst/>
            </a:prstGeom>
            <a:noFill/>
            <a:ln w="57150" cap="rnd" cmpd="sng" algn="ctr">
              <a:solidFill>
                <a:srgbClr val="E6B91E">
                  <a:lumMod val="75000"/>
                </a:srgbClr>
              </a:solidFill>
              <a:prstDash val="solid"/>
            </a:ln>
            <a:effectLst/>
          </p:spPr>
        </p:cxnSp>
        <p:cxnSp>
          <p:nvCxnSpPr>
            <p:cNvPr id="34" name="直線接點 33"/>
            <p:cNvCxnSpPr/>
            <p:nvPr/>
          </p:nvCxnSpPr>
          <p:spPr>
            <a:xfrm>
              <a:off x="5485245" y="2252138"/>
              <a:ext cx="1981200" cy="0"/>
            </a:xfrm>
            <a:prstGeom prst="line">
              <a:avLst/>
            </a:prstGeom>
            <a:noFill/>
            <a:ln w="57150" cap="rnd" cmpd="sng" algn="ctr">
              <a:solidFill>
                <a:srgbClr val="A92817"/>
              </a:solidFill>
              <a:prstDash val="solid"/>
            </a:ln>
            <a:effectLst/>
          </p:spPr>
        </p:cxnSp>
        <p:grpSp>
          <p:nvGrpSpPr>
            <p:cNvPr id="35" name="群組 34"/>
            <p:cNvGrpSpPr/>
            <p:nvPr/>
          </p:nvGrpSpPr>
          <p:grpSpPr>
            <a:xfrm>
              <a:off x="1659021" y="2378260"/>
              <a:ext cx="5998212" cy="646331"/>
              <a:chOff x="1659021" y="2378260"/>
              <a:chExt cx="5998212" cy="646331"/>
            </a:xfrm>
          </p:grpSpPr>
          <p:sp>
            <p:nvSpPr>
              <p:cNvPr id="60" name="文字方塊 59"/>
              <p:cNvSpPr txBox="1"/>
              <p:nvPr/>
            </p:nvSpPr>
            <p:spPr>
              <a:xfrm>
                <a:off x="1659021" y="2378260"/>
                <a:ext cx="211755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各校科系自訂繳交類別，項目不統一 </a:t>
                </a:r>
              </a:p>
            </p:txBody>
          </p:sp>
          <p:sp>
            <p:nvSpPr>
              <p:cNvPr id="61" name="文字方塊 60"/>
              <p:cNvSpPr txBox="1"/>
              <p:nvPr/>
            </p:nvSpPr>
            <p:spPr>
              <a:xfrm>
                <a:off x="5294455" y="2378260"/>
                <a:ext cx="236277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統一分類上傳項目</a:t>
                </a:r>
                <a:endParaRPr kumimoji="0" lang="en-US" altLang="zh-TW" sz="1800" b="0"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並新增教師認證機制 </a:t>
                </a:r>
              </a:p>
            </p:txBody>
          </p:sp>
        </p:grpSp>
        <p:sp>
          <p:nvSpPr>
            <p:cNvPr id="36" name="文字方塊 35"/>
            <p:cNvSpPr txBox="1"/>
            <p:nvPr/>
          </p:nvSpPr>
          <p:spPr>
            <a:xfrm>
              <a:off x="3766167" y="2501370"/>
              <a:ext cx="146046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000" b="1"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內容</a:t>
              </a:r>
            </a:p>
          </p:txBody>
        </p:sp>
        <p:grpSp>
          <p:nvGrpSpPr>
            <p:cNvPr id="37" name="群組 36"/>
            <p:cNvGrpSpPr/>
            <p:nvPr/>
          </p:nvGrpSpPr>
          <p:grpSpPr>
            <a:xfrm>
              <a:off x="1659021" y="5205025"/>
              <a:ext cx="5875603" cy="369332"/>
              <a:chOff x="1659021" y="4295869"/>
              <a:chExt cx="5875603" cy="369332"/>
            </a:xfrm>
          </p:grpSpPr>
          <p:sp>
            <p:nvSpPr>
              <p:cNvPr id="58" name="文字方塊 57"/>
              <p:cNvSpPr txBox="1"/>
              <p:nvPr/>
            </p:nvSpPr>
            <p:spPr>
              <a:xfrm>
                <a:off x="1659021" y="4295869"/>
                <a:ext cx="211755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無 </a:t>
                </a:r>
              </a:p>
            </p:txBody>
          </p:sp>
          <p:sp>
            <p:nvSpPr>
              <p:cNvPr id="59" name="文字方塊 58"/>
              <p:cNvSpPr txBox="1"/>
              <p:nvPr/>
            </p:nvSpPr>
            <p:spPr>
              <a:xfrm>
                <a:off x="5417066" y="4295869"/>
                <a:ext cx="211755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限制參採數目</a:t>
                </a:r>
              </a:p>
            </p:txBody>
          </p:sp>
        </p:grpSp>
        <p:sp>
          <p:nvSpPr>
            <p:cNvPr id="38" name="文字方塊 37"/>
            <p:cNvSpPr txBox="1"/>
            <p:nvPr/>
          </p:nvSpPr>
          <p:spPr>
            <a:xfrm>
              <a:off x="3766167" y="5035748"/>
              <a:ext cx="146046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000" b="1"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項目</a:t>
              </a:r>
              <a:endParaRPr kumimoji="0" lang="en-US" altLang="zh-TW" sz="2000" b="1"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000" b="1"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數量</a:t>
              </a:r>
            </a:p>
          </p:txBody>
        </p:sp>
        <p:grpSp>
          <p:nvGrpSpPr>
            <p:cNvPr id="40" name="群組 39"/>
            <p:cNvGrpSpPr/>
            <p:nvPr/>
          </p:nvGrpSpPr>
          <p:grpSpPr>
            <a:xfrm>
              <a:off x="1659021" y="4170437"/>
              <a:ext cx="5875603" cy="646331"/>
              <a:chOff x="1659021" y="3685841"/>
              <a:chExt cx="5875603" cy="646331"/>
            </a:xfrm>
          </p:grpSpPr>
          <p:sp>
            <p:nvSpPr>
              <p:cNvPr id="56" name="文字方塊 55"/>
              <p:cNvSpPr txBox="1"/>
              <p:nvPr/>
            </p:nvSpPr>
            <p:spPr>
              <a:xfrm>
                <a:off x="1659021" y="3685841"/>
                <a:ext cx="211755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學生自行排版</a:t>
                </a:r>
                <a:endParaRPr kumimoji="0" lang="en-US" altLang="zh-TW" sz="1800" b="0"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與統整資料 </a:t>
                </a:r>
              </a:p>
            </p:txBody>
          </p:sp>
          <p:sp>
            <p:nvSpPr>
              <p:cNvPr id="57" name="文字方塊 56"/>
              <p:cNvSpPr txBox="1"/>
              <p:nvPr/>
            </p:nvSpPr>
            <p:spPr>
              <a:xfrm>
                <a:off x="5417066" y="3685841"/>
                <a:ext cx="211755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上傳後由資料庫</a:t>
                </a:r>
                <a:endParaRPr kumimoji="0" lang="en-US" altLang="zh-TW" sz="1800" b="0"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系統彙整 </a:t>
                </a:r>
              </a:p>
            </p:txBody>
          </p:sp>
        </p:grpSp>
        <p:sp>
          <p:nvSpPr>
            <p:cNvPr id="42" name="文字方塊 41"/>
            <p:cNvSpPr txBox="1"/>
            <p:nvPr/>
          </p:nvSpPr>
          <p:spPr>
            <a:xfrm>
              <a:off x="3766167" y="4293547"/>
              <a:ext cx="146046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000" b="1"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格式</a:t>
              </a:r>
            </a:p>
          </p:txBody>
        </p:sp>
        <p:grpSp>
          <p:nvGrpSpPr>
            <p:cNvPr id="43" name="群組 42"/>
            <p:cNvGrpSpPr/>
            <p:nvPr/>
          </p:nvGrpSpPr>
          <p:grpSpPr>
            <a:xfrm>
              <a:off x="1659021" y="3274349"/>
              <a:ext cx="6120822" cy="646331"/>
              <a:chOff x="1659021" y="3106561"/>
              <a:chExt cx="6120822" cy="646331"/>
            </a:xfrm>
          </p:grpSpPr>
          <p:sp>
            <p:nvSpPr>
              <p:cNvPr id="54" name="文字方塊 53"/>
              <p:cNvSpPr txBox="1"/>
              <p:nvPr/>
            </p:nvSpPr>
            <p:spPr>
              <a:xfrm>
                <a:off x="1659021" y="3106561"/>
                <a:ext cx="211755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高三下申請</a:t>
                </a:r>
                <a:r>
                  <a:rPr kumimoji="0" lang="en-US" altLang="zh-TW" sz="1800" b="0"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a:t>
                </a:r>
                <a:r>
                  <a:rPr kumimoji="0" lang="zh-TW" altLang="en-US" sz="1800" b="0"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甄選入學的第二階段 </a:t>
                </a:r>
              </a:p>
            </p:txBody>
          </p:sp>
          <p:sp>
            <p:nvSpPr>
              <p:cNvPr id="55" name="文字方塊 54"/>
              <p:cNvSpPr txBox="1"/>
              <p:nvPr/>
            </p:nvSpPr>
            <p:spPr>
              <a:xfrm>
                <a:off x="5171846" y="3106561"/>
                <a:ext cx="260799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課程學習成果</a:t>
                </a:r>
                <a:r>
                  <a:rPr kumimoji="0" lang="en-US" altLang="zh-TW" sz="1800" b="0"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a:t>
                </a:r>
                <a:r>
                  <a:rPr kumimoji="0" lang="zh-TW" altLang="en-US" sz="1800" b="0"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各學期</a:t>
                </a:r>
                <a:r>
                  <a:rPr kumimoji="0" lang="en-US" altLang="zh-TW" sz="1800" b="0"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a:t>
                </a:r>
                <a:r>
                  <a:rPr kumimoji="0" lang="zh-TW" altLang="en-US" sz="1800" b="0"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年</a:t>
                </a:r>
                <a:r>
                  <a:rPr kumimoji="0" lang="en-US" altLang="zh-TW" sz="1800" b="0"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 </a:t>
                </a:r>
                <a:r>
                  <a:rPr kumimoji="0" lang="zh-TW" altLang="en-US" sz="1800" b="0"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其他項目</a:t>
                </a:r>
                <a:r>
                  <a:rPr kumimoji="0" lang="en-US" altLang="zh-TW" sz="1800" b="0"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a:t>
                </a:r>
                <a:r>
                  <a:rPr kumimoji="0" lang="zh-TW" altLang="en-US" sz="1800" b="0"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規定時間</a:t>
                </a:r>
                <a:r>
                  <a:rPr kumimoji="0" lang="en-US" altLang="zh-TW" sz="1800" b="0"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 </a:t>
                </a:r>
              </a:p>
            </p:txBody>
          </p:sp>
        </p:grpSp>
        <p:sp>
          <p:nvSpPr>
            <p:cNvPr id="44" name="文字方塊 43"/>
            <p:cNvSpPr txBox="1"/>
            <p:nvPr/>
          </p:nvSpPr>
          <p:spPr>
            <a:xfrm>
              <a:off x="3766167" y="3243571"/>
              <a:ext cx="146046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000" b="1"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繳交</a:t>
              </a:r>
              <a:endParaRPr kumimoji="0" lang="en-US" altLang="zh-TW" sz="2000" b="1"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000" b="1"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時間</a:t>
              </a:r>
            </a:p>
          </p:txBody>
        </p:sp>
        <p:grpSp>
          <p:nvGrpSpPr>
            <p:cNvPr id="45" name="群組 44"/>
            <p:cNvGrpSpPr/>
            <p:nvPr/>
          </p:nvGrpSpPr>
          <p:grpSpPr>
            <a:xfrm>
              <a:off x="1659021" y="6131891"/>
              <a:ext cx="5875603" cy="369332"/>
              <a:chOff x="1659021" y="4690456"/>
              <a:chExt cx="5875603" cy="369332"/>
            </a:xfrm>
          </p:grpSpPr>
          <p:sp>
            <p:nvSpPr>
              <p:cNvPr id="52" name="文字方塊 51"/>
              <p:cNvSpPr txBox="1"/>
              <p:nvPr/>
            </p:nvSpPr>
            <p:spPr>
              <a:xfrm>
                <a:off x="1659021" y="4690456"/>
                <a:ext cx="211755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無 </a:t>
                </a:r>
              </a:p>
            </p:txBody>
          </p:sp>
          <p:sp>
            <p:nvSpPr>
              <p:cNvPr id="53" name="文字方塊 52"/>
              <p:cNvSpPr txBox="1"/>
              <p:nvPr/>
            </p:nvSpPr>
            <p:spPr>
              <a:xfrm>
                <a:off x="5417066" y="4690456"/>
                <a:ext cx="211755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逐步建置</a:t>
                </a:r>
              </a:p>
            </p:txBody>
          </p:sp>
        </p:grpSp>
        <p:sp>
          <p:nvSpPr>
            <p:cNvPr id="46" name="文字方塊 45"/>
            <p:cNvSpPr txBox="1"/>
            <p:nvPr/>
          </p:nvSpPr>
          <p:spPr>
            <a:xfrm>
              <a:off x="3766167" y="5962614"/>
              <a:ext cx="146046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000" b="1"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大學</a:t>
              </a:r>
              <a:endParaRPr kumimoji="0" lang="en-US" altLang="zh-TW" sz="2000" b="1"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000" b="1"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專業化審查</a:t>
              </a:r>
            </a:p>
          </p:txBody>
        </p:sp>
        <p:cxnSp>
          <p:nvCxnSpPr>
            <p:cNvPr id="47" name="直線接點 46"/>
            <p:cNvCxnSpPr/>
            <p:nvPr/>
          </p:nvCxnSpPr>
          <p:spPr>
            <a:xfrm>
              <a:off x="1288656" y="3082051"/>
              <a:ext cx="6769420" cy="0"/>
            </a:xfrm>
            <a:prstGeom prst="line">
              <a:avLst/>
            </a:prstGeom>
            <a:noFill/>
            <a:ln w="12700" cap="rnd" cmpd="sng" algn="ctr">
              <a:solidFill>
                <a:sysClr val="window" lastClr="FFFFFF">
                  <a:lumMod val="50000"/>
                </a:sysClr>
              </a:solidFill>
              <a:prstDash val="dash"/>
            </a:ln>
            <a:effectLst/>
          </p:spPr>
        </p:cxnSp>
        <p:cxnSp>
          <p:nvCxnSpPr>
            <p:cNvPr id="48" name="直線接點 47"/>
            <p:cNvCxnSpPr/>
            <p:nvPr/>
          </p:nvCxnSpPr>
          <p:spPr>
            <a:xfrm>
              <a:off x="1288656" y="4063824"/>
              <a:ext cx="6769420" cy="0"/>
            </a:xfrm>
            <a:prstGeom prst="line">
              <a:avLst/>
            </a:prstGeom>
            <a:noFill/>
            <a:ln w="12700" cap="rnd" cmpd="sng" algn="ctr">
              <a:solidFill>
                <a:sysClr val="window" lastClr="FFFFFF">
                  <a:lumMod val="50000"/>
                </a:sysClr>
              </a:solidFill>
              <a:prstDash val="dash"/>
            </a:ln>
            <a:effectLst/>
          </p:spPr>
        </p:cxnSp>
        <p:cxnSp>
          <p:nvCxnSpPr>
            <p:cNvPr id="49" name="直線接點 48"/>
            <p:cNvCxnSpPr/>
            <p:nvPr/>
          </p:nvCxnSpPr>
          <p:spPr>
            <a:xfrm>
              <a:off x="1288656" y="4945581"/>
              <a:ext cx="6769420" cy="0"/>
            </a:xfrm>
            <a:prstGeom prst="line">
              <a:avLst/>
            </a:prstGeom>
            <a:noFill/>
            <a:ln w="12700" cap="rnd" cmpd="sng" algn="ctr">
              <a:solidFill>
                <a:sysClr val="window" lastClr="FFFFFF">
                  <a:lumMod val="50000"/>
                </a:sysClr>
              </a:solidFill>
              <a:prstDash val="dash"/>
            </a:ln>
            <a:effectLst/>
          </p:spPr>
        </p:cxnSp>
        <p:cxnSp>
          <p:nvCxnSpPr>
            <p:cNvPr id="50" name="直線接點 49"/>
            <p:cNvCxnSpPr/>
            <p:nvPr/>
          </p:nvCxnSpPr>
          <p:spPr>
            <a:xfrm>
              <a:off x="1288656" y="5855913"/>
              <a:ext cx="6769420" cy="0"/>
            </a:xfrm>
            <a:prstGeom prst="line">
              <a:avLst/>
            </a:prstGeom>
            <a:noFill/>
            <a:ln w="12700" cap="rnd" cmpd="sng" algn="ctr">
              <a:solidFill>
                <a:sysClr val="window" lastClr="FFFFFF">
                  <a:lumMod val="50000"/>
                </a:sysClr>
              </a:solidFill>
              <a:prstDash val="dash"/>
            </a:ln>
            <a:effectLst/>
          </p:spPr>
        </p:cxnSp>
      </p:grpSp>
    </p:spTree>
    <p:extLst>
      <p:ext uri="{BB962C8B-B14F-4D97-AF65-F5344CB8AC3E}">
        <p14:creationId xmlns:p14="http://schemas.microsoft.com/office/powerpoint/2010/main" val="2148378214"/>
      </p:ext>
    </p:extLst>
  </p:cSld>
  <p:clrMapOvr>
    <a:masterClrMapping/>
  </p:clrMapOvr>
  <p:transition spd="med" advClick="0" advTm="0">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標題 5"/>
          <p:cNvSpPr>
            <a:spLocks noGrp="1"/>
          </p:cNvSpPr>
          <p:nvPr>
            <p:ph type="title"/>
          </p:nvPr>
        </p:nvSpPr>
        <p:spPr>
          <a:xfrm>
            <a:off x="829915" y="247941"/>
            <a:ext cx="8229600" cy="778099"/>
          </a:xfrm>
        </p:spPr>
        <p:txBody>
          <a:bodyPr>
            <a:normAutofit/>
          </a:bodyPr>
          <a:lstStyle/>
          <a:p>
            <a:r>
              <a:rPr lang="zh-TW" altLang="en-US" sz="3600" b="1" dirty="0">
                <a:solidFill>
                  <a:schemeClr val="accent1"/>
                </a:solidFill>
                <a:latin typeface="微软雅黑" panose="020B0503020204020204" pitchFamily="34" charset="-122"/>
                <a:ea typeface="微软雅黑" panose="020B0503020204020204" pitchFamily="34" charset="-122"/>
                <a:cs typeface="+mn-cs"/>
                <a:sym typeface="Lato" charset="0"/>
              </a:rPr>
              <a:t>多資料參採：學生多元學習表現</a:t>
            </a:r>
          </a:p>
        </p:txBody>
      </p:sp>
      <p:grpSp>
        <p:nvGrpSpPr>
          <p:cNvPr id="22" name="群組 21"/>
          <p:cNvGrpSpPr/>
          <p:nvPr/>
        </p:nvGrpSpPr>
        <p:grpSpPr>
          <a:xfrm>
            <a:off x="2119745" y="1501409"/>
            <a:ext cx="7859216" cy="4736783"/>
            <a:chOff x="0" y="0"/>
            <a:chExt cx="5943600" cy="3619499"/>
          </a:xfrm>
        </p:grpSpPr>
        <p:grpSp>
          <p:nvGrpSpPr>
            <p:cNvPr id="23" name="群組 22"/>
            <p:cNvGrpSpPr/>
            <p:nvPr/>
          </p:nvGrpSpPr>
          <p:grpSpPr>
            <a:xfrm>
              <a:off x="0" y="0"/>
              <a:ext cx="2903220" cy="3600450"/>
              <a:chOff x="0" y="0"/>
              <a:chExt cx="2903220" cy="3600450"/>
            </a:xfrm>
          </p:grpSpPr>
          <p:sp>
            <p:nvSpPr>
              <p:cNvPr id="31" name="文字方塊 18"/>
              <p:cNvSpPr>
                <a:spLocks noChangeArrowheads="1"/>
              </p:cNvSpPr>
              <p:nvPr/>
            </p:nvSpPr>
            <p:spPr bwMode="auto">
              <a:xfrm>
                <a:off x="419100" y="0"/>
                <a:ext cx="2125980" cy="287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388620" indent="-118745">
                  <a:lnSpc>
                    <a:spcPts val="1400"/>
                  </a:lnSpc>
                </a:pPr>
                <a:r>
                  <a:rPr lang="zh-TW" altLang="en-US" sz="2000" dirty="0">
                    <a:solidFill>
                      <a:schemeClr val="accent1"/>
                    </a:solidFill>
                    <a:latin typeface="微软雅黑" panose="020B0503020204020204" pitchFamily="34" charset="-122"/>
                    <a:ea typeface="微软雅黑" panose="020B0503020204020204" pitchFamily="34" charset="-122"/>
                  </a:rPr>
                  <a:t>大學</a:t>
                </a:r>
                <a:r>
                  <a:rPr lang="zh-CN" altLang="en-US" sz="2000" dirty="0">
                    <a:solidFill>
                      <a:schemeClr val="accent1"/>
                    </a:solidFill>
                    <a:latin typeface="微软雅黑" panose="020B0503020204020204" pitchFamily="34" charset="-122"/>
                    <a:ea typeface="微软雅黑" panose="020B0503020204020204" pitchFamily="34" charset="-122"/>
                  </a:rPr>
                  <a:t>入學考試成績</a:t>
                </a:r>
                <a:endParaRPr lang="zh-TW" altLang="en-US" sz="2000" dirty="0">
                  <a:solidFill>
                    <a:schemeClr val="accent1"/>
                  </a:solidFill>
                  <a:latin typeface="微软雅黑" panose="020B0503020204020204" pitchFamily="34" charset="-122"/>
                  <a:ea typeface="微软雅黑" panose="020B0503020204020204" pitchFamily="34" charset="-122"/>
                </a:endParaRPr>
              </a:p>
            </p:txBody>
          </p:sp>
          <p:sp>
            <p:nvSpPr>
              <p:cNvPr id="32" name="圓角矩形 31"/>
              <p:cNvSpPr>
                <a:spLocks/>
              </p:cNvSpPr>
              <p:nvPr/>
            </p:nvSpPr>
            <p:spPr bwMode="auto">
              <a:xfrm>
                <a:off x="0" y="361950"/>
                <a:ext cx="2903220" cy="3238500"/>
              </a:xfrm>
              <a:prstGeom prst="roundRect">
                <a:avLst>
                  <a:gd name="adj" fmla="val 7236"/>
                </a:avLst>
              </a:prstGeom>
              <a:noFill/>
              <a:ln w="28575">
                <a:solidFill>
                  <a:srgbClr val="8064A2"/>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zh-TW" altLang="en-US" sz="2800">
                  <a:solidFill>
                    <a:prstClr val="black"/>
                  </a:solidFill>
                  <a:latin typeface="Times New Roman" panose="02020603050405020304" pitchFamily="18" charset="0"/>
                  <a:ea typeface="標楷體"/>
                  <a:cs typeface="Times New Roman" panose="02020603050405020304" pitchFamily="18" charset="0"/>
                </a:endParaRPr>
              </a:p>
            </p:txBody>
          </p:sp>
          <p:grpSp>
            <p:nvGrpSpPr>
              <p:cNvPr id="33" name="群組 32"/>
              <p:cNvGrpSpPr/>
              <p:nvPr/>
            </p:nvGrpSpPr>
            <p:grpSpPr>
              <a:xfrm>
                <a:off x="161925" y="523860"/>
                <a:ext cx="2619375" cy="2952765"/>
                <a:chOff x="9525" y="85710"/>
                <a:chExt cx="2619375" cy="2952765"/>
              </a:xfrm>
            </p:grpSpPr>
            <p:sp>
              <p:nvSpPr>
                <p:cNvPr id="34" name="文字方塊 22"/>
                <p:cNvSpPr>
                  <a:spLocks noChangeArrowheads="1"/>
                </p:cNvSpPr>
                <p:nvPr/>
              </p:nvSpPr>
              <p:spPr bwMode="auto">
                <a:xfrm>
                  <a:off x="9525" y="85710"/>
                  <a:ext cx="2619375" cy="818908"/>
                </a:xfrm>
                <a:prstGeom prst="roundRect">
                  <a:avLst>
                    <a:gd name="adj" fmla="val 10324"/>
                  </a:avLst>
                </a:prstGeom>
                <a:noFill/>
                <a:ln w="28575">
                  <a:solidFill>
                    <a:srgbClr val="00B0F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a:lnSpc>
                      <a:spcPts val="1600"/>
                    </a:lnSpc>
                  </a:pPr>
                  <a:r>
                    <a:rPr lang="zh-TW" altLang="en-US" sz="2000"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學科能力測驗（</a:t>
                  </a:r>
                  <a:r>
                    <a:rPr lang="en-US" sz="2000"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X</a:t>
                  </a:r>
                  <a:r>
                    <a:rPr lang="zh-TW" altLang="en-US" sz="2000"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a:t>
                  </a:r>
                </a:p>
                <a:p>
                  <a:pPr marL="283210" indent="-12065"/>
                  <a:r>
                    <a:rPr lang="zh-TW" altLang="en-US" sz="2000"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評量</a:t>
                  </a:r>
                  <a:r>
                    <a:rPr lang="zh-TW" altLang="en-US" sz="20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基本核心能力</a:t>
                  </a:r>
                  <a:r>
                    <a:rPr lang="zh-TW" altLang="en-US" sz="2000"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，以部定必修為測驗範圍</a:t>
                  </a:r>
                </a:p>
              </p:txBody>
            </p:sp>
            <p:grpSp>
              <p:nvGrpSpPr>
                <p:cNvPr id="35" name="群組 34"/>
                <p:cNvGrpSpPr/>
                <p:nvPr/>
              </p:nvGrpSpPr>
              <p:grpSpPr>
                <a:xfrm>
                  <a:off x="9525" y="1028443"/>
                  <a:ext cx="2619375" cy="1052532"/>
                  <a:chOff x="0" y="-257"/>
                  <a:chExt cx="2619375" cy="1052532"/>
                </a:xfrm>
              </p:grpSpPr>
              <p:sp>
                <p:nvSpPr>
                  <p:cNvPr id="37" name="矩形 36"/>
                  <p:cNvSpPr>
                    <a:spLocks noChangeArrowheads="1"/>
                  </p:cNvSpPr>
                  <p:nvPr/>
                </p:nvSpPr>
                <p:spPr bwMode="auto">
                  <a:xfrm>
                    <a:off x="47625" y="-257"/>
                    <a:ext cx="297815" cy="524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ctr" anchorCtr="0" upright="1">
                    <a:noAutofit/>
                  </a:bodyPr>
                  <a:lstStyle/>
                  <a:p>
                    <a:r>
                      <a:rPr lang="en-US" sz="4000" kern="100">
                        <a:solidFill>
                          <a:prstClr val="black"/>
                        </a:solidFill>
                        <a:latin typeface="Times New Roman" panose="02020603050405020304" pitchFamily="18" charset="0"/>
                        <a:ea typeface="標楷體"/>
                        <a:cs typeface="Times New Roman" panose="02020603050405020304" pitchFamily="18" charset="0"/>
                      </a:rPr>
                      <a:t> </a:t>
                    </a:r>
                    <a:endParaRPr lang="zh-TW" altLang="en-US" kern="100">
                      <a:solidFill>
                        <a:prstClr val="black"/>
                      </a:solidFill>
                      <a:latin typeface="Times New Roman" panose="02020603050405020304" pitchFamily="18" charset="0"/>
                      <a:ea typeface="標楷體"/>
                      <a:cs typeface="Times New Roman" panose="02020603050405020304" pitchFamily="18" charset="0"/>
                    </a:endParaRPr>
                  </a:p>
                </p:txBody>
              </p:sp>
              <p:sp>
                <p:nvSpPr>
                  <p:cNvPr id="38" name="Text Box 27"/>
                  <p:cNvSpPr>
                    <a:spLocks noChangeArrowheads="1"/>
                  </p:cNvSpPr>
                  <p:nvPr/>
                </p:nvSpPr>
                <p:spPr bwMode="auto">
                  <a:xfrm>
                    <a:off x="0" y="22972"/>
                    <a:ext cx="2619375" cy="1029303"/>
                  </a:xfrm>
                  <a:prstGeom prst="roundRect">
                    <a:avLst>
                      <a:gd name="adj" fmla="val 11308"/>
                    </a:avLst>
                  </a:prstGeom>
                  <a:noFill/>
                  <a:ln w="28575">
                    <a:solidFill>
                      <a:srgbClr val="00B0F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lnSpc>
                        <a:spcPts val="1600"/>
                      </a:lnSpc>
                    </a:pPr>
                    <a:r>
                      <a:rPr lang="zh-TW" altLang="en-US" sz="2000"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分科測驗（</a:t>
                    </a:r>
                    <a:r>
                      <a:rPr lang="en-US" sz="2000"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Y</a:t>
                    </a:r>
                    <a:r>
                      <a:rPr lang="zh-TW" altLang="en-US" sz="2000"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a:t>
                    </a:r>
                  </a:p>
                  <a:p>
                    <a:pPr marL="270510" indent="-635"/>
                    <a:r>
                      <a:rPr lang="zh-TW" altLang="en-US" sz="2000"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評量</a:t>
                    </a:r>
                    <a:r>
                      <a:rPr lang="zh-TW" altLang="en-US" sz="20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關鍵學科能力</a:t>
                    </a:r>
                    <a:r>
                      <a:rPr lang="zh-TW" altLang="en-US" sz="2000"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，以部定必修及加深加廣選修為測驗範圍</a:t>
                    </a:r>
                  </a:p>
                </p:txBody>
              </p:sp>
            </p:grpSp>
            <p:sp>
              <p:nvSpPr>
                <p:cNvPr id="36" name="文字方塊 22"/>
                <p:cNvSpPr>
                  <a:spLocks noChangeArrowheads="1"/>
                </p:cNvSpPr>
                <p:nvPr/>
              </p:nvSpPr>
              <p:spPr bwMode="auto">
                <a:xfrm>
                  <a:off x="19050" y="2190750"/>
                  <a:ext cx="2609850" cy="847725"/>
                </a:xfrm>
                <a:prstGeom prst="roundRect">
                  <a:avLst>
                    <a:gd name="adj" fmla="val 13130"/>
                  </a:avLst>
                </a:prstGeom>
                <a:noFill/>
                <a:ln w="28575">
                  <a:solidFill>
                    <a:srgbClr val="00B0F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a:lnSpc>
                      <a:spcPts val="1800"/>
                    </a:lnSpc>
                  </a:pPr>
                  <a:r>
                    <a:rPr lang="zh-TW" altLang="en-US" sz="2000" dirty="0">
                      <a:solidFill>
                        <a:schemeClr val="accent1"/>
                      </a:solidFill>
                      <a:latin typeface="微软雅黑" panose="020B0503020204020204" pitchFamily="34" charset="-122"/>
                      <a:ea typeface="微软雅黑" panose="020B0503020204020204" pitchFamily="34" charset="-122"/>
                    </a:rPr>
                    <a:t>術科測驗</a:t>
                  </a:r>
                </a:p>
                <a:p>
                  <a:pPr indent="269875">
                    <a:lnSpc>
                      <a:spcPts val="1600"/>
                    </a:lnSpc>
                  </a:pPr>
                  <a:r>
                    <a:rPr lang="en-US" sz="2000" dirty="0">
                      <a:solidFill>
                        <a:schemeClr val="accent1"/>
                      </a:solidFill>
                      <a:latin typeface="微软雅黑" panose="020B0503020204020204" pitchFamily="34" charset="-122"/>
                      <a:ea typeface="微软雅黑" panose="020B0503020204020204" pitchFamily="34" charset="-122"/>
                    </a:rPr>
                    <a:t> </a:t>
                  </a:r>
                  <a:endParaRPr lang="zh-TW" altLang="en-US" sz="2000" dirty="0">
                    <a:solidFill>
                      <a:schemeClr val="accent1"/>
                    </a:solidFill>
                    <a:latin typeface="微软雅黑" panose="020B0503020204020204" pitchFamily="34" charset="-122"/>
                    <a:ea typeface="微软雅黑" panose="020B0503020204020204" pitchFamily="34" charset="-122"/>
                  </a:endParaRPr>
                </a:p>
                <a:p>
                  <a:pPr marL="270510" indent="-635">
                    <a:lnSpc>
                      <a:spcPts val="1600"/>
                    </a:lnSpc>
                    <a:spcBef>
                      <a:spcPts val="240"/>
                    </a:spcBef>
                  </a:pPr>
                  <a:r>
                    <a:rPr lang="zh-TW" altLang="en-US" sz="2000" dirty="0">
                      <a:solidFill>
                        <a:schemeClr val="accent1"/>
                      </a:solidFill>
                      <a:latin typeface="微软雅黑" panose="020B0503020204020204" pitchFamily="34" charset="-122"/>
                      <a:ea typeface="微软雅黑" panose="020B0503020204020204" pitchFamily="34" charset="-122"/>
                    </a:rPr>
                    <a:t>評量音樂／美術／體育專長</a:t>
                  </a:r>
                </a:p>
              </p:txBody>
            </p:sp>
          </p:grpSp>
        </p:grpSp>
        <p:grpSp>
          <p:nvGrpSpPr>
            <p:cNvPr id="24" name="群組 23"/>
            <p:cNvGrpSpPr/>
            <p:nvPr/>
          </p:nvGrpSpPr>
          <p:grpSpPr>
            <a:xfrm>
              <a:off x="3038475" y="9523"/>
              <a:ext cx="2905125" cy="3609976"/>
              <a:chOff x="0" y="-2"/>
              <a:chExt cx="2905125" cy="3609976"/>
            </a:xfrm>
          </p:grpSpPr>
          <p:sp>
            <p:nvSpPr>
              <p:cNvPr id="25" name="文字方塊 20"/>
              <p:cNvSpPr>
                <a:spLocks noChangeArrowheads="1"/>
              </p:cNvSpPr>
              <p:nvPr/>
            </p:nvSpPr>
            <p:spPr bwMode="auto">
              <a:xfrm>
                <a:off x="571499" y="-2"/>
                <a:ext cx="2069551" cy="287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388620" indent="-118745">
                  <a:lnSpc>
                    <a:spcPts val="1500"/>
                  </a:lnSpc>
                </a:pPr>
                <a:r>
                  <a:rPr lang="zh-TW" altLang="en-US" sz="2000" dirty="0">
                    <a:solidFill>
                      <a:schemeClr val="accent1"/>
                    </a:solidFill>
                    <a:latin typeface="微软雅黑" panose="020B0503020204020204" pitchFamily="34" charset="-122"/>
                    <a:ea typeface="微软雅黑" panose="020B0503020204020204" pitchFamily="34" charset="-122"/>
                  </a:rPr>
                  <a:t>綜合學習表現（</a:t>
                </a:r>
                <a:r>
                  <a:rPr lang="en-US" sz="2000" dirty="0">
                    <a:solidFill>
                      <a:schemeClr val="accent1"/>
                    </a:solidFill>
                    <a:latin typeface="微软雅黑" panose="020B0503020204020204" pitchFamily="34" charset="-122"/>
                    <a:ea typeface="微软雅黑" panose="020B0503020204020204" pitchFamily="34" charset="-122"/>
                  </a:rPr>
                  <a:t>P</a:t>
                </a:r>
                <a:r>
                  <a:rPr lang="zh-TW" altLang="en-US" sz="2000" dirty="0">
                    <a:solidFill>
                      <a:schemeClr val="accent1"/>
                    </a:solidFill>
                    <a:latin typeface="微软雅黑" panose="020B0503020204020204" pitchFamily="34" charset="-122"/>
                    <a:ea typeface="微软雅黑" panose="020B0503020204020204" pitchFamily="34" charset="-122"/>
                  </a:rPr>
                  <a:t>）</a:t>
                </a:r>
              </a:p>
            </p:txBody>
          </p:sp>
          <p:grpSp>
            <p:nvGrpSpPr>
              <p:cNvPr id="26" name="群組 25"/>
              <p:cNvGrpSpPr/>
              <p:nvPr/>
            </p:nvGrpSpPr>
            <p:grpSpPr>
              <a:xfrm>
                <a:off x="0" y="342899"/>
                <a:ext cx="2905125" cy="3267075"/>
                <a:chOff x="0" y="85724"/>
                <a:chExt cx="2905125" cy="3267075"/>
              </a:xfrm>
            </p:grpSpPr>
            <p:sp>
              <p:nvSpPr>
                <p:cNvPr id="27" name="圓角矩形 26"/>
                <p:cNvSpPr>
                  <a:spLocks noChangeArrowheads="1"/>
                </p:cNvSpPr>
                <p:nvPr/>
              </p:nvSpPr>
              <p:spPr bwMode="auto">
                <a:xfrm>
                  <a:off x="0" y="85724"/>
                  <a:ext cx="2905125" cy="3267075"/>
                </a:xfrm>
                <a:prstGeom prst="roundRect">
                  <a:avLst>
                    <a:gd name="adj" fmla="val 6009"/>
                  </a:avLst>
                </a:prstGeom>
                <a:noFill/>
                <a:ln w="28575">
                  <a:solidFill>
                    <a:srgbClr val="8064A2"/>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zh-TW" altLang="en-US" sz="2800">
                    <a:solidFill>
                      <a:prstClr val="black"/>
                    </a:solidFill>
                    <a:latin typeface="Times New Roman" panose="02020603050405020304" pitchFamily="18" charset="0"/>
                    <a:ea typeface="標楷體"/>
                    <a:cs typeface="Times New Roman" panose="02020603050405020304" pitchFamily="18" charset="0"/>
                  </a:endParaRPr>
                </a:p>
              </p:txBody>
            </p:sp>
            <p:grpSp>
              <p:nvGrpSpPr>
                <p:cNvPr id="28" name="群組 27"/>
                <p:cNvGrpSpPr/>
                <p:nvPr/>
              </p:nvGrpSpPr>
              <p:grpSpPr>
                <a:xfrm>
                  <a:off x="104775" y="209866"/>
                  <a:ext cx="2695575" cy="2824799"/>
                  <a:chOff x="0" y="-228284"/>
                  <a:chExt cx="2695575" cy="2824799"/>
                </a:xfrm>
              </p:grpSpPr>
              <p:sp>
                <p:nvSpPr>
                  <p:cNvPr id="29" name="文字方塊 12"/>
                  <p:cNvSpPr>
                    <a:spLocks noChangeArrowheads="1"/>
                  </p:cNvSpPr>
                  <p:nvPr/>
                </p:nvSpPr>
                <p:spPr bwMode="auto">
                  <a:xfrm>
                    <a:off x="0" y="-228284"/>
                    <a:ext cx="2695575" cy="1641793"/>
                  </a:xfrm>
                  <a:prstGeom prst="roundRect">
                    <a:avLst>
                      <a:gd name="adj" fmla="val 4729"/>
                    </a:avLst>
                  </a:prstGeom>
                  <a:noFill/>
                  <a:ln w="28575">
                    <a:solidFill>
                      <a:srgbClr val="00B0F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algn="just">
                      <a:lnSpc>
                        <a:spcPts val="1800"/>
                      </a:lnSpc>
                    </a:pPr>
                    <a:r>
                      <a:rPr lang="zh-TW" altLang="en-US" sz="2000" dirty="0">
                        <a:solidFill>
                          <a:schemeClr val="accent1"/>
                        </a:solidFill>
                        <a:latin typeface="微软雅黑" panose="020B0503020204020204" pitchFamily="34" charset="-122"/>
                        <a:ea typeface="微软雅黑" panose="020B0503020204020204" pitchFamily="34" charset="-122"/>
                      </a:rPr>
                      <a:t>學生學習歷程（</a:t>
                    </a:r>
                    <a:r>
                      <a:rPr lang="en-US" sz="2000" dirty="0">
                        <a:solidFill>
                          <a:schemeClr val="accent1"/>
                        </a:solidFill>
                        <a:latin typeface="微软雅黑" panose="020B0503020204020204" pitchFamily="34" charset="-122"/>
                        <a:ea typeface="微软雅黑" panose="020B0503020204020204" pitchFamily="34" charset="-122"/>
                      </a:rPr>
                      <a:t>P1</a:t>
                    </a:r>
                    <a:r>
                      <a:rPr lang="zh-TW" altLang="en-US" sz="2000" dirty="0">
                        <a:solidFill>
                          <a:schemeClr val="accent1"/>
                        </a:solidFill>
                        <a:latin typeface="微软雅黑" panose="020B0503020204020204" pitchFamily="34" charset="-122"/>
                        <a:ea typeface="微软雅黑" panose="020B0503020204020204" pitchFamily="34" charset="-122"/>
                      </a:rPr>
                      <a:t>）</a:t>
                    </a:r>
                  </a:p>
                  <a:p>
                    <a:pPr indent="396240">
                      <a:lnSpc>
                        <a:spcPts val="1700"/>
                      </a:lnSpc>
                    </a:pPr>
                    <a:r>
                      <a:rPr lang="en-US" sz="2000" dirty="0">
                        <a:solidFill>
                          <a:schemeClr val="accent1"/>
                        </a:solidFill>
                        <a:latin typeface="微软雅黑" panose="020B0503020204020204" pitchFamily="34" charset="-122"/>
                        <a:ea typeface="微软雅黑" panose="020B0503020204020204" pitchFamily="34" charset="-122"/>
                      </a:rPr>
                      <a:t> </a:t>
                    </a:r>
                    <a:endParaRPr lang="zh-TW" altLang="en-US" sz="2000" dirty="0">
                      <a:solidFill>
                        <a:schemeClr val="accent1"/>
                      </a:solidFill>
                      <a:latin typeface="微软雅黑" panose="020B0503020204020204" pitchFamily="34" charset="-122"/>
                      <a:ea typeface="微软雅黑" panose="020B0503020204020204" pitchFamily="34" charset="-122"/>
                    </a:endParaRPr>
                  </a:p>
                  <a:p>
                    <a:pPr marL="283210" indent="-12065" algn="just"/>
                    <a:r>
                      <a:rPr lang="zh-TW" altLang="en-US" sz="2000" dirty="0">
                        <a:solidFill>
                          <a:schemeClr val="accent1"/>
                        </a:solidFill>
                        <a:latin typeface="微软雅黑" panose="020B0503020204020204" pitchFamily="34" charset="-122"/>
                        <a:ea typeface="微软雅黑" panose="020B0503020204020204" pitchFamily="34" charset="-122"/>
                      </a:rPr>
                      <a:t>包括</a:t>
                    </a:r>
                    <a:r>
                      <a:rPr lang="zh-TW" altLang="en-US" sz="2000" b="1" dirty="0">
                        <a:solidFill>
                          <a:schemeClr val="accent1"/>
                        </a:solidFill>
                        <a:latin typeface="微软雅黑" panose="020B0503020204020204" pitchFamily="34" charset="-122"/>
                        <a:ea typeface="微软雅黑" panose="020B0503020204020204" pitchFamily="34" charset="-122"/>
                      </a:rPr>
                      <a:t>學生基本資料</a:t>
                    </a:r>
                    <a:r>
                      <a:rPr lang="zh-TW" altLang="en-US" sz="2000" dirty="0">
                        <a:solidFill>
                          <a:schemeClr val="accent1"/>
                        </a:solidFill>
                        <a:latin typeface="微软雅黑" panose="020B0503020204020204" pitchFamily="34" charset="-122"/>
                        <a:ea typeface="微软雅黑" panose="020B0503020204020204" pitchFamily="34" charset="-122"/>
                      </a:rPr>
                      <a:t>、</a:t>
                    </a:r>
                    <a:r>
                      <a:rPr lang="zh-TW" altLang="en-US" sz="2000" b="1" dirty="0">
                        <a:solidFill>
                          <a:schemeClr val="accent1"/>
                        </a:solidFill>
                        <a:latin typeface="微软雅黑" panose="020B0503020204020204" pitchFamily="34" charset="-122"/>
                        <a:ea typeface="微软雅黑" panose="020B0503020204020204" pitchFamily="34" charset="-122"/>
                      </a:rPr>
                      <a:t>修課紀錄</a:t>
                    </a:r>
                    <a:r>
                      <a:rPr lang="zh-TW" altLang="en-US" sz="2000" dirty="0">
                        <a:solidFill>
                          <a:schemeClr val="accent1"/>
                        </a:solidFill>
                        <a:latin typeface="微软雅黑" panose="020B0503020204020204" pitchFamily="34" charset="-122"/>
                        <a:ea typeface="微软雅黑" panose="020B0503020204020204" pitchFamily="34" charset="-122"/>
                      </a:rPr>
                      <a:t>、</a:t>
                    </a:r>
                    <a:r>
                      <a:rPr lang="zh-TW" altLang="en-US" sz="2000" b="1" dirty="0">
                        <a:solidFill>
                          <a:schemeClr val="accent1"/>
                        </a:solidFill>
                        <a:latin typeface="微软雅黑" panose="020B0503020204020204" pitchFamily="34" charset="-122"/>
                        <a:ea typeface="微软雅黑" panose="020B0503020204020204" pitchFamily="34" charset="-122"/>
                      </a:rPr>
                      <a:t>課程學習成果</a:t>
                    </a:r>
                    <a:r>
                      <a:rPr lang="zh-TW" altLang="en-US" sz="2000" dirty="0">
                        <a:solidFill>
                          <a:schemeClr val="accent1"/>
                        </a:solidFill>
                        <a:latin typeface="微软雅黑" panose="020B0503020204020204" pitchFamily="34" charset="-122"/>
                        <a:ea typeface="微软雅黑" panose="020B0503020204020204" pitchFamily="34" charset="-122"/>
                      </a:rPr>
                      <a:t>、</a:t>
                    </a:r>
                    <a:r>
                      <a:rPr lang="zh-TW" altLang="en-US" sz="2000" b="1" dirty="0">
                        <a:solidFill>
                          <a:schemeClr val="accent1"/>
                        </a:solidFill>
                        <a:latin typeface="微软雅黑" panose="020B0503020204020204" pitchFamily="34" charset="-122"/>
                        <a:ea typeface="微软雅黑" panose="020B0503020204020204" pitchFamily="34" charset="-122"/>
                      </a:rPr>
                      <a:t>多元表現</a:t>
                    </a:r>
                    <a:r>
                      <a:rPr lang="zh-TW" altLang="en-US" sz="2000" dirty="0">
                        <a:solidFill>
                          <a:schemeClr val="accent1"/>
                        </a:solidFill>
                        <a:latin typeface="微软雅黑" panose="020B0503020204020204" pitchFamily="34" charset="-122"/>
                        <a:ea typeface="微软雅黑" panose="020B0503020204020204" pitchFamily="34" charset="-122"/>
                      </a:rPr>
                      <a:t>、學習歷程自述，以及其他與學習歷程有關之資料</a:t>
                    </a:r>
                    <a:r>
                      <a:rPr lang="en-US" altLang="zh-TW" sz="2000" b="1" dirty="0">
                        <a:solidFill>
                          <a:schemeClr val="accent1"/>
                        </a:solidFill>
                        <a:latin typeface="微软雅黑" panose="020B0503020204020204" pitchFamily="34" charset="-122"/>
                        <a:ea typeface="微软雅黑" panose="020B0503020204020204" pitchFamily="34" charset="-122"/>
                      </a:rPr>
                      <a:t>(</a:t>
                    </a:r>
                    <a:r>
                      <a:rPr lang="zh-TW" altLang="en-US" sz="2000" b="1" dirty="0">
                        <a:solidFill>
                          <a:schemeClr val="accent1"/>
                        </a:solidFill>
                        <a:latin typeface="微软雅黑" panose="020B0503020204020204" pitchFamily="34" charset="-122"/>
                        <a:ea typeface="微软雅黑" panose="020B0503020204020204" pitchFamily="34" charset="-122"/>
                      </a:rPr>
                      <a:t>以學校學習活動為主</a:t>
                    </a:r>
                    <a:r>
                      <a:rPr lang="en-US" altLang="zh-TW" sz="2000" b="1" dirty="0">
                        <a:solidFill>
                          <a:schemeClr val="accent1"/>
                        </a:solidFill>
                        <a:latin typeface="微软雅黑" panose="020B0503020204020204" pitchFamily="34" charset="-122"/>
                        <a:ea typeface="微软雅黑" panose="020B0503020204020204" pitchFamily="34" charset="-122"/>
                      </a:rPr>
                      <a:t>)</a:t>
                    </a:r>
                  </a:p>
                  <a:p>
                    <a:pPr marL="283210" indent="-12065" algn="just"/>
                    <a:endParaRPr lang="zh-TW" altLang="en-US" sz="2000" dirty="0">
                      <a:solidFill>
                        <a:schemeClr val="accent1"/>
                      </a:solidFill>
                      <a:latin typeface="微软雅黑" panose="020B0503020204020204" pitchFamily="34" charset="-122"/>
                      <a:ea typeface="微软雅黑" panose="020B0503020204020204" pitchFamily="34" charset="-122"/>
                    </a:endParaRPr>
                  </a:p>
                </p:txBody>
              </p:sp>
              <p:sp>
                <p:nvSpPr>
                  <p:cNvPr id="30" name="Text Box 17"/>
                  <p:cNvSpPr>
                    <a:spLocks noChangeArrowheads="1"/>
                  </p:cNvSpPr>
                  <p:nvPr/>
                </p:nvSpPr>
                <p:spPr bwMode="auto">
                  <a:xfrm>
                    <a:off x="0" y="1596390"/>
                    <a:ext cx="2695575" cy="1000125"/>
                  </a:xfrm>
                  <a:prstGeom prst="roundRect">
                    <a:avLst>
                      <a:gd name="adj" fmla="val 9995"/>
                    </a:avLst>
                  </a:prstGeom>
                  <a:noFill/>
                  <a:ln w="28575">
                    <a:solidFill>
                      <a:srgbClr val="00B0F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algn="just">
                      <a:lnSpc>
                        <a:spcPts val="1800"/>
                      </a:lnSpc>
                    </a:pPr>
                    <a:r>
                      <a:rPr lang="zh-TW" altLang="en-US" sz="2000" dirty="0">
                        <a:solidFill>
                          <a:schemeClr val="accent1"/>
                        </a:solidFill>
                        <a:latin typeface="微软雅黑" panose="020B0503020204020204" pitchFamily="34" charset="-122"/>
                        <a:ea typeface="微软雅黑" panose="020B0503020204020204" pitchFamily="34" charset="-122"/>
                      </a:rPr>
                      <a:t>校系自辦甄試項目（</a:t>
                    </a:r>
                    <a:r>
                      <a:rPr lang="en-US" sz="2000" dirty="0">
                        <a:solidFill>
                          <a:schemeClr val="accent1"/>
                        </a:solidFill>
                        <a:latin typeface="微软雅黑" panose="020B0503020204020204" pitchFamily="34" charset="-122"/>
                        <a:ea typeface="微软雅黑" panose="020B0503020204020204" pitchFamily="34" charset="-122"/>
                      </a:rPr>
                      <a:t>P2</a:t>
                    </a:r>
                    <a:r>
                      <a:rPr lang="zh-TW" altLang="en-US" sz="2000" dirty="0">
                        <a:solidFill>
                          <a:schemeClr val="accent1"/>
                        </a:solidFill>
                        <a:latin typeface="微软雅黑" panose="020B0503020204020204" pitchFamily="34" charset="-122"/>
                        <a:ea typeface="微软雅黑" panose="020B0503020204020204" pitchFamily="34" charset="-122"/>
                      </a:rPr>
                      <a:t>）</a:t>
                    </a:r>
                  </a:p>
                  <a:p>
                    <a:pPr marL="270510" indent="-635">
                      <a:lnSpc>
                        <a:spcPts val="1600"/>
                      </a:lnSpc>
                    </a:pPr>
                    <a:r>
                      <a:rPr lang="en-US" sz="2000" dirty="0">
                        <a:solidFill>
                          <a:schemeClr val="accent1"/>
                        </a:solidFill>
                        <a:latin typeface="微软雅黑" panose="020B0503020204020204" pitchFamily="34" charset="-122"/>
                        <a:ea typeface="微软雅黑" panose="020B0503020204020204" pitchFamily="34" charset="-122"/>
                      </a:rPr>
                      <a:t> </a:t>
                    </a:r>
                    <a:endParaRPr lang="zh-TW" altLang="en-US" sz="2000" dirty="0">
                      <a:solidFill>
                        <a:schemeClr val="accent1"/>
                      </a:solidFill>
                      <a:latin typeface="微软雅黑" panose="020B0503020204020204" pitchFamily="34" charset="-122"/>
                      <a:ea typeface="微软雅黑" panose="020B0503020204020204" pitchFamily="34" charset="-122"/>
                    </a:endParaRPr>
                  </a:p>
                  <a:p>
                    <a:pPr marL="270510" indent="-635"/>
                    <a:r>
                      <a:rPr lang="zh-TW" altLang="en-US" sz="2000" dirty="0">
                        <a:solidFill>
                          <a:schemeClr val="accent1"/>
                        </a:solidFill>
                        <a:latin typeface="微软雅黑" panose="020B0503020204020204" pitchFamily="34" charset="-122"/>
                        <a:ea typeface="微软雅黑" panose="020B0503020204020204" pitchFamily="34" charset="-122"/>
                      </a:rPr>
                      <a:t>如：面試、筆試 、實作 、其他等</a:t>
                    </a:r>
                  </a:p>
                </p:txBody>
              </p:sp>
            </p:grpSp>
          </p:grpSp>
        </p:grpSp>
      </p:grpSp>
      <p:sp>
        <p:nvSpPr>
          <p:cNvPr id="21" name="投影片編號版面配置區 19"/>
          <p:cNvSpPr>
            <a:spLocks noGrp="1"/>
          </p:cNvSpPr>
          <p:nvPr>
            <p:ph type="sldNum" sz="quarter" idx="12"/>
          </p:nvPr>
        </p:nvSpPr>
        <p:spPr>
          <a:xfrm>
            <a:off x="8610600" y="6356358"/>
            <a:ext cx="2743200" cy="365125"/>
          </a:xfrm>
        </p:spPr>
        <p:txBody>
          <a:bodyPr/>
          <a:lstStyle/>
          <a:p>
            <a:r>
              <a:rPr lang="en-US" altLang="zh-CN" sz="1800" dirty="0">
                <a:latin typeface="Times New Roman" panose="02020603050405020304" pitchFamily="18" charset="0"/>
                <a:cs typeface="Times New Roman" panose="02020603050405020304" pitchFamily="18" charset="0"/>
              </a:rPr>
              <a:t>P.</a:t>
            </a:r>
            <a:r>
              <a:rPr lang="en-US" altLang="zh-TW" sz="1800" dirty="0">
                <a:latin typeface="Times New Roman" panose="02020603050405020304" pitchFamily="18" charset="0"/>
                <a:cs typeface="Times New Roman" panose="02020603050405020304" pitchFamily="18" charset="0"/>
              </a:rPr>
              <a:t>12</a:t>
            </a:r>
            <a:endParaRPr lang="zh-CN" alt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5383286"/>
      </p:ext>
    </p:extLst>
  </p:cSld>
  <p:clrMapOvr>
    <a:masterClrMapping/>
  </p:clrMapOvr>
  <p:transition spd="med" advClick="0" advTm="0">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標題 5"/>
          <p:cNvSpPr>
            <a:spLocks noGrp="1"/>
          </p:cNvSpPr>
          <p:nvPr>
            <p:ph type="title"/>
          </p:nvPr>
        </p:nvSpPr>
        <p:spPr>
          <a:xfrm>
            <a:off x="829915" y="247941"/>
            <a:ext cx="8229600" cy="778099"/>
          </a:xfrm>
        </p:spPr>
        <p:txBody>
          <a:bodyPr>
            <a:normAutofit/>
          </a:bodyPr>
          <a:lstStyle/>
          <a:p>
            <a:r>
              <a:rPr lang="zh-TW" altLang="en-US" sz="3600" b="1" dirty="0">
                <a:solidFill>
                  <a:schemeClr val="accent1"/>
                </a:solidFill>
                <a:latin typeface="微软雅黑" panose="020B0503020204020204" pitchFamily="34" charset="-122"/>
                <a:ea typeface="微软雅黑" panose="020B0503020204020204" pitchFamily="34" charset="-122"/>
                <a:cs typeface="+mn-cs"/>
                <a:sym typeface="Lato" charset="0"/>
              </a:rPr>
              <a:t>綜合學習表現</a:t>
            </a:r>
            <a:r>
              <a:rPr lang="en-US" altLang="zh-TW" sz="3600" b="1" dirty="0">
                <a:solidFill>
                  <a:schemeClr val="accent1"/>
                </a:solidFill>
                <a:latin typeface="微软雅黑" panose="020B0503020204020204" pitchFamily="34" charset="-122"/>
                <a:ea typeface="微软雅黑" panose="020B0503020204020204" pitchFamily="34" charset="-122"/>
                <a:cs typeface="+mn-cs"/>
                <a:sym typeface="Lato" charset="0"/>
              </a:rPr>
              <a:t>(P)</a:t>
            </a:r>
            <a:r>
              <a:rPr lang="zh-TW" altLang="en-US" sz="3600" b="1" dirty="0">
                <a:solidFill>
                  <a:schemeClr val="accent1"/>
                </a:solidFill>
                <a:latin typeface="微软雅黑" panose="020B0503020204020204" pitchFamily="34" charset="-122"/>
                <a:ea typeface="微软雅黑" panose="020B0503020204020204" pitchFamily="34" charset="-122"/>
                <a:cs typeface="+mn-cs"/>
                <a:sym typeface="Lato" charset="0"/>
              </a:rPr>
              <a:t>佔分比</a:t>
            </a:r>
          </a:p>
        </p:txBody>
      </p:sp>
      <p:sp>
        <p:nvSpPr>
          <p:cNvPr id="8" name="內容版面配置區 2"/>
          <p:cNvSpPr txBox="1">
            <a:spLocks/>
          </p:cNvSpPr>
          <p:nvPr/>
        </p:nvSpPr>
        <p:spPr>
          <a:xfrm>
            <a:off x="713536" y="1417320"/>
            <a:ext cx="11123787" cy="4525963"/>
          </a:xfrm>
          <a:prstGeom prst="rect">
            <a:avLst/>
          </a:prstGeom>
        </p:spPr>
        <p:txBody>
          <a:bodyPr/>
          <a:lst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ct val="0"/>
              </a:spcBef>
              <a:buClr>
                <a:srgbClr val="1F497D">
                  <a:lumMod val="75000"/>
                </a:srgbClr>
              </a:buClr>
              <a:buFont typeface="Wingdings" pitchFamily="2" charset="2"/>
              <a:buChar char="n"/>
            </a:pPr>
            <a:r>
              <a:rPr lang="en-US" altLang="zh-TW" sz="3000" dirty="0">
                <a:solidFill>
                  <a:schemeClr val="accent1"/>
                </a:solidFill>
                <a:latin typeface="微软雅黑" panose="020B0503020204020204" pitchFamily="34" charset="-122"/>
                <a:ea typeface="微软雅黑" panose="020B0503020204020204" pitchFamily="34" charset="-122"/>
              </a:rPr>
              <a:t>111</a:t>
            </a:r>
            <a:r>
              <a:rPr lang="zh-TW" altLang="en-US" sz="3000" dirty="0">
                <a:solidFill>
                  <a:schemeClr val="accent1"/>
                </a:solidFill>
                <a:latin typeface="微软雅黑" panose="020B0503020204020204" pitchFamily="34" charset="-122"/>
                <a:ea typeface="微软雅黑" panose="020B0503020204020204" pitchFamily="34" charset="-122"/>
              </a:rPr>
              <a:t>學年度「申請入學</a:t>
            </a:r>
            <a:r>
              <a:rPr lang="zh-TW" altLang="en-US" dirty="0">
                <a:solidFill>
                  <a:schemeClr val="accent1"/>
                </a:solidFill>
                <a:latin typeface="微软雅黑" panose="020B0503020204020204" pitchFamily="34" charset="-122"/>
                <a:ea typeface="微软雅黑" panose="020B0503020204020204" pitchFamily="34" charset="-122"/>
              </a:rPr>
              <a:t>」招生管道第二階段採計學習歷程之佔分</a:t>
            </a:r>
            <a:r>
              <a:rPr lang="zh-TW" altLang="en-US" dirty="0" smtClean="0">
                <a:solidFill>
                  <a:schemeClr val="accent1"/>
                </a:solidFill>
                <a:latin typeface="微软雅黑" panose="020B0503020204020204" pitchFamily="34" charset="-122"/>
                <a:ea typeface="微软雅黑" panose="020B0503020204020204" pitchFamily="34" charset="-122"/>
              </a:rPr>
              <a:t>比例</a:t>
            </a:r>
            <a:r>
              <a:rPr lang="en-US" altLang="zh-TW" dirty="0" smtClean="0">
                <a:solidFill>
                  <a:schemeClr val="accent1"/>
                </a:solidFill>
                <a:latin typeface="微软雅黑" panose="020B0503020204020204" pitchFamily="34" charset="-122"/>
                <a:ea typeface="微软雅黑" panose="020B0503020204020204" pitchFamily="34" charset="-122"/>
              </a:rPr>
              <a:t>(</a:t>
            </a:r>
            <a:r>
              <a:rPr lang="en-US" altLang="zh-TW" dirty="0" smtClean="0">
                <a:solidFill>
                  <a:srgbClr val="FF0000"/>
                </a:solidFill>
                <a:latin typeface="微软雅黑" panose="020B0503020204020204" pitchFamily="34" charset="-122"/>
                <a:ea typeface="微软雅黑" panose="020B0503020204020204" pitchFamily="34" charset="-122"/>
              </a:rPr>
              <a:t>P1</a:t>
            </a:r>
            <a:r>
              <a:rPr lang="zh-TW" altLang="en-US" dirty="0" smtClean="0">
                <a:solidFill>
                  <a:schemeClr val="accent1"/>
                </a:solidFill>
                <a:latin typeface="微软雅黑" panose="020B0503020204020204" pitchFamily="34" charset="-122"/>
                <a:ea typeface="微软雅黑" panose="020B0503020204020204" pitchFamily="34" charset="-122"/>
              </a:rPr>
              <a:t>學習歷程參採</a:t>
            </a:r>
            <a:r>
              <a:rPr lang="en-US" altLang="zh-TW" dirty="0" smtClean="0">
                <a:solidFill>
                  <a:schemeClr val="accent1"/>
                </a:solidFill>
                <a:latin typeface="微软雅黑" panose="020B0503020204020204" pitchFamily="34" charset="-122"/>
                <a:ea typeface="微软雅黑" panose="020B0503020204020204" pitchFamily="34" charset="-122"/>
              </a:rPr>
              <a:t>(</a:t>
            </a:r>
            <a:r>
              <a:rPr lang="zh-TW" altLang="en-US" dirty="0" smtClean="0">
                <a:solidFill>
                  <a:schemeClr val="accent1"/>
                </a:solidFill>
                <a:latin typeface="微软雅黑" panose="020B0503020204020204" pitchFamily="34" charset="-122"/>
                <a:ea typeface="微软雅黑" panose="020B0503020204020204" pitchFamily="34" charset="-122"/>
              </a:rPr>
              <a:t>審查</a:t>
            </a:r>
            <a:r>
              <a:rPr lang="en-US" altLang="zh-TW" dirty="0" smtClean="0">
                <a:solidFill>
                  <a:schemeClr val="accent1"/>
                </a:solidFill>
                <a:latin typeface="微软雅黑" panose="020B0503020204020204" pitchFamily="34" charset="-122"/>
                <a:ea typeface="微软雅黑" panose="020B0503020204020204" pitchFamily="34" charset="-122"/>
              </a:rPr>
              <a:t>)</a:t>
            </a:r>
            <a:r>
              <a:rPr lang="zh-TW" altLang="en-US" dirty="0" smtClean="0">
                <a:solidFill>
                  <a:schemeClr val="accent1"/>
                </a:solidFill>
                <a:latin typeface="微软雅黑" panose="020B0503020204020204" pitchFamily="34" charset="-122"/>
                <a:ea typeface="微软雅黑" panose="020B0503020204020204" pitchFamily="34" charset="-122"/>
              </a:rPr>
              <a:t>項目、</a:t>
            </a:r>
            <a:r>
              <a:rPr lang="en-US" altLang="zh-TW" dirty="0" smtClean="0">
                <a:solidFill>
                  <a:srgbClr val="FF0000"/>
                </a:solidFill>
                <a:latin typeface="微软雅黑" panose="020B0503020204020204" pitchFamily="34" charset="-122"/>
                <a:ea typeface="微软雅黑" panose="020B0503020204020204" pitchFamily="34" charset="-122"/>
              </a:rPr>
              <a:t>P2</a:t>
            </a:r>
            <a:r>
              <a:rPr lang="zh-TW" altLang="en-US" dirty="0" smtClean="0">
                <a:solidFill>
                  <a:schemeClr val="accent1"/>
                </a:solidFill>
                <a:latin typeface="微软雅黑" panose="020B0503020204020204" pitchFamily="34" charset="-122"/>
                <a:ea typeface="微软雅黑" panose="020B0503020204020204" pitchFamily="34" charset="-122"/>
              </a:rPr>
              <a:t>校系自辦甄試項目</a:t>
            </a:r>
            <a:r>
              <a:rPr lang="en-US" altLang="zh-TW" dirty="0" smtClean="0">
                <a:solidFill>
                  <a:schemeClr val="accent1"/>
                </a:solidFill>
                <a:latin typeface="微软雅黑" panose="020B0503020204020204" pitchFamily="34" charset="-122"/>
                <a:ea typeface="微软雅黑" panose="020B0503020204020204" pitchFamily="34" charset="-122"/>
              </a:rPr>
              <a:t>)</a:t>
            </a:r>
            <a:r>
              <a:rPr lang="zh-TW" altLang="en-US" dirty="0" smtClean="0">
                <a:solidFill>
                  <a:schemeClr val="accent1"/>
                </a:solidFill>
                <a:latin typeface="微软雅黑" panose="020B0503020204020204" pitchFamily="34" charset="-122"/>
                <a:ea typeface="微软雅黑" panose="020B0503020204020204" pitchFamily="34" charset="-122"/>
              </a:rPr>
              <a:t>：</a:t>
            </a:r>
            <a:endParaRPr lang="en-US" altLang="zh-TW" dirty="0">
              <a:solidFill>
                <a:schemeClr val="accent1"/>
              </a:solidFill>
              <a:latin typeface="微软雅黑" panose="020B0503020204020204" pitchFamily="34" charset="-122"/>
              <a:ea typeface="微软雅黑" panose="020B0503020204020204" pitchFamily="34" charset="-122"/>
            </a:endParaRPr>
          </a:p>
          <a:p>
            <a:pPr lvl="1">
              <a:lnSpc>
                <a:spcPct val="150000"/>
              </a:lnSpc>
              <a:spcBef>
                <a:spcPct val="0"/>
              </a:spcBef>
              <a:buClr>
                <a:srgbClr val="1F497D">
                  <a:lumMod val="75000"/>
                </a:srgbClr>
              </a:buClr>
              <a:buFont typeface="Wingdings" pitchFamily="2" charset="2"/>
              <a:buChar char="n"/>
            </a:pPr>
            <a:r>
              <a:rPr lang="en-US" altLang="zh-TW" sz="2800" dirty="0">
                <a:solidFill>
                  <a:srgbClr val="FF0000"/>
                </a:solidFill>
                <a:latin typeface="微软雅黑" panose="020B0503020204020204" pitchFamily="34" charset="-122"/>
                <a:ea typeface="微软雅黑" panose="020B0503020204020204" pitchFamily="34" charset="-122"/>
              </a:rPr>
              <a:t>P1</a:t>
            </a:r>
            <a:r>
              <a:rPr lang="zh-TW" altLang="zh-TW" sz="2800" dirty="0">
                <a:solidFill>
                  <a:srgbClr val="FF0000"/>
                </a:solidFill>
                <a:latin typeface="微软雅黑" panose="020B0503020204020204" pitchFamily="34" charset="-122"/>
                <a:ea typeface="微软雅黑" panose="020B0503020204020204" pitchFamily="34" charset="-122"/>
              </a:rPr>
              <a:t>≧</a:t>
            </a:r>
            <a:r>
              <a:rPr lang="en-US" altLang="zh-TW" sz="2800" dirty="0">
                <a:solidFill>
                  <a:srgbClr val="FF0000"/>
                </a:solidFill>
                <a:latin typeface="微软雅黑" panose="020B0503020204020204" pitchFamily="34" charset="-122"/>
                <a:ea typeface="微软雅黑" panose="020B0503020204020204" pitchFamily="34" charset="-122"/>
              </a:rPr>
              <a:t>P2</a:t>
            </a:r>
            <a:r>
              <a:rPr lang="zh-TW" altLang="zh-TW" sz="2800" dirty="0">
                <a:solidFill>
                  <a:srgbClr val="FF0000"/>
                </a:solidFill>
                <a:latin typeface="微软雅黑" panose="020B0503020204020204" pitchFamily="34" charset="-122"/>
                <a:ea typeface="微软雅黑" panose="020B0503020204020204" pitchFamily="34" charset="-122"/>
              </a:rPr>
              <a:t>或</a:t>
            </a:r>
            <a:r>
              <a:rPr lang="en-US" altLang="zh-TW" sz="2800" dirty="0">
                <a:solidFill>
                  <a:srgbClr val="FF0000"/>
                </a:solidFill>
                <a:latin typeface="微软雅黑" panose="020B0503020204020204" pitchFamily="34" charset="-122"/>
                <a:ea typeface="微软雅黑" panose="020B0503020204020204" pitchFamily="34" charset="-122"/>
              </a:rPr>
              <a:t>P2-P1</a:t>
            </a:r>
            <a:r>
              <a:rPr lang="zh-TW" altLang="zh-TW" sz="2800" dirty="0">
                <a:solidFill>
                  <a:srgbClr val="FF0000"/>
                </a:solidFill>
                <a:latin typeface="微软雅黑" panose="020B0503020204020204" pitchFamily="34" charset="-122"/>
                <a:ea typeface="微软雅黑" panose="020B0503020204020204" pitchFamily="34" charset="-122"/>
              </a:rPr>
              <a:t>≦</a:t>
            </a:r>
            <a:r>
              <a:rPr lang="en-US" altLang="zh-TW" sz="2800" dirty="0">
                <a:solidFill>
                  <a:srgbClr val="FF0000"/>
                </a:solidFill>
                <a:latin typeface="微软雅黑" panose="020B0503020204020204" pitchFamily="34" charset="-122"/>
                <a:ea typeface="微软雅黑" panose="020B0503020204020204" pitchFamily="34" charset="-122"/>
              </a:rPr>
              <a:t>10%</a:t>
            </a:r>
            <a:r>
              <a:rPr lang="zh-TW" altLang="en-US" sz="2800" dirty="0">
                <a:solidFill>
                  <a:srgbClr val="FF0000"/>
                </a:solidFill>
                <a:latin typeface="微软雅黑" panose="020B0503020204020204" pitchFamily="34" charset="-122"/>
                <a:ea typeface="微软雅黑" panose="020B0503020204020204" pitchFamily="34" charset="-122"/>
              </a:rPr>
              <a:t>校系滿足其中一項即可</a:t>
            </a:r>
            <a:r>
              <a:rPr lang="zh-TW" altLang="en-US" sz="2800" dirty="0">
                <a:solidFill>
                  <a:schemeClr val="accent1"/>
                </a:solidFill>
                <a:latin typeface="微软雅黑" panose="020B0503020204020204" pitchFamily="34" charset="-122"/>
                <a:ea typeface="微软雅黑" panose="020B0503020204020204" pitchFamily="34" charset="-122"/>
              </a:rPr>
              <a:t>。</a:t>
            </a:r>
            <a:endParaRPr lang="en-US" altLang="zh-TW" sz="2800" dirty="0">
              <a:solidFill>
                <a:schemeClr val="accent1"/>
              </a:solidFill>
              <a:latin typeface="微软雅黑" panose="020B0503020204020204" pitchFamily="34" charset="-122"/>
              <a:ea typeface="微软雅黑" panose="020B0503020204020204" pitchFamily="34" charset="-122"/>
            </a:endParaRPr>
          </a:p>
          <a:p>
            <a:pPr lvl="1">
              <a:lnSpc>
                <a:spcPct val="150000"/>
              </a:lnSpc>
              <a:spcBef>
                <a:spcPct val="0"/>
              </a:spcBef>
              <a:buClr>
                <a:srgbClr val="4BACC6">
                  <a:lumMod val="75000"/>
                </a:srgbClr>
              </a:buClr>
              <a:buFont typeface="Wingdings" pitchFamily="2" charset="2"/>
              <a:buChar char="n"/>
            </a:pPr>
            <a:r>
              <a:rPr lang="zh-TW" altLang="en-US" sz="2800" dirty="0">
                <a:solidFill>
                  <a:schemeClr val="accent1"/>
                </a:solidFill>
                <a:latin typeface="微软雅黑" panose="020B0503020204020204" pitchFamily="34" charset="-122"/>
                <a:ea typeface="微软雅黑" panose="020B0503020204020204" pitchFamily="34" charset="-122"/>
              </a:rPr>
              <a:t>醫學系、術科校系及其他特殊校系：</a:t>
            </a:r>
          </a:p>
          <a:p>
            <a:pPr marL="857226" lvl="2" indent="0">
              <a:lnSpc>
                <a:spcPct val="150000"/>
              </a:lnSpc>
              <a:spcBef>
                <a:spcPct val="0"/>
              </a:spcBef>
              <a:buClr>
                <a:srgbClr val="4BACC6">
                  <a:lumMod val="75000"/>
                </a:srgbClr>
              </a:buClr>
              <a:buNone/>
            </a:pPr>
            <a:r>
              <a:rPr lang="en-US" altLang="zh-TW" sz="2800" dirty="0">
                <a:solidFill>
                  <a:schemeClr val="accent1"/>
                </a:solidFill>
                <a:latin typeface="微软雅黑" panose="020B0503020204020204" pitchFamily="34" charset="-122"/>
                <a:ea typeface="微软雅黑" panose="020B0503020204020204" pitchFamily="34" charset="-122"/>
              </a:rPr>
              <a:t>(</a:t>
            </a:r>
            <a:r>
              <a:rPr lang="zh-TW" altLang="en-US" sz="2800" dirty="0">
                <a:solidFill>
                  <a:schemeClr val="accent1"/>
                </a:solidFill>
                <a:latin typeface="微软雅黑" panose="020B0503020204020204" pitchFamily="34" charset="-122"/>
                <a:ea typeface="微软雅黑" panose="020B0503020204020204" pitchFamily="34" charset="-122"/>
              </a:rPr>
              <a:t>一</a:t>
            </a:r>
            <a:r>
              <a:rPr lang="en-US" altLang="zh-TW" sz="2800" dirty="0">
                <a:solidFill>
                  <a:schemeClr val="accent1"/>
                </a:solidFill>
                <a:latin typeface="微软雅黑" panose="020B0503020204020204" pitchFamily="34" charset="-122"/>
                <a:ea typeface="微软雅黑" panose="020B0503020204020204" pitchFamily="34" charset="-122"/>
              </a:rPr>
              <a:t>)</a:t>
            </a:r>
            <a:r>
              <a:rPr lang="zh-TW" altLang="en-US" sz="2800" dirty="0">
                <a:solidFill>
                  <a:schemeClr val="accent1"/>
                </a:solidFill>
                <a:latin typeface="微软雅黑" panose="020B0503020204020204" pitchFamily="34" charset="-122"/>
                <a:ea typeface="微软雅黑" panose="020B0503020204020204" pitchFamily="34" charset="-122"/>
              </a:rPr>
              <a:t>醫學系及牙醫學系</a:t>
            </a:r>
            <a:r>
              <a:rPr lang="en-US" altLang="zh-TW" sz="2800" dirty="0">
                <a:solidFill>
                  <a:srgbClr val="FF0000"/>
                </a:solidFill>
                <a:latin typeface="微软雅黑" panose="020B0503020204020204" pitchFamily="34" charset="-122"/>
                <a:ea typeface="微软雅黑" panose="020B0503020204020204" pitchFamily="34" charset="-122"/>
              </a:rPr>
              <a:t>P1≧10%</a:t>
            </a:r>
            <a:r>
              <a:rPr lang="zh-TW" altLang="en-US" sz="2800" dirty="0">
                <a:solidFill>
                  <a:schemeClr val="accent1"/>
                </a:solidFill>
                <a:latin typeface="微软雅黑" panose="020B0503020204020204" pitchFamily="34" charset="-122"/>
                <a:ea typeface="微软雅黑" panose="020B0503020204020204" pitchFamily="34" charset="-122"/>
              </a:rPr>
              <a:t>。</a:t>
            </a:r>
          </a:p>
          <a:p>
            <a:pPr marL="857226" lvl="2" indent="0">
              <a:lnSpc>
                <a:spcPct val="150000"/>
              </a:lnSpc>
              <a:spcBef>
                <a:spcPct val="0"/>
              </a:spcBef>
              <a:buClr>
                <a:srgbClr val="4BACC6">
                  <a:lumMod val="75000"/>
                </a:srgbClr>
              </a:buClr>
              <a:buNone/>
            </a:pPr>
            <a:r>
              <a:rPr lang="en-US" altLang="zh-TW" sz="2800" dirty="0">
                <a:solidFill>
                  <a:schemeClr val="accent1"/>
                </a:solidFill>
                <a:latin typeface="微软雅黑" panose="020B0503020204020204" pitchFamily="34" charset="-122"/>
                <a:ea typeface="微软雅黑" panose="020B0503020204020204" pitchFamily="34" charset="-122"/>
              </a:rPr>
              <a:t>(</a:t>
            </a:r>
            <a:r>
              <a:rPr lang="zh-TW" altLang="en-US" sz="2800" dirty="0">
                <a:solidFill>
                  <a:schemeClr val="accent1"/>
                </a:solidFill>
                <a:latin typeface="微软雅黑" panose="020B0503020204020204" pitchFamily="34" charset="-122"/>
                <a:ea typeface="微软雅黑" panose="020B0503020204020204" pitchFamily="34" charset="-122"/>
              </a:rPr>
              <a:t>二</a:t>
            </a:r>
            <a:r>
              <a:rPr lang="en-US" altLang="zh-TW" sz="2800" dirty="0">
                <a:solidFill>
                  <a:schemeClr val="accent1"/>
                </a:solidFill>
                <a:latin typeface="微软雅黑" panose="020B0503020204020204" pitchFamily="34" charset="-122"/>
                <a:ea typeface="微软雅黑" panose="020B0503020204020204" pitchFamily="34" charset="-122"/>
              </a:rPr>
              <a:t>)</a:t>
            </a:r>
            <a:r>
              <a:rPr lang="zh-TW" altLang="en-US" sz="2800" dirty="0">
                <a:solidFill>
                  <a:schemeClr val="accent1"/>
                </a:solidFill>
                <a:latin typeface="微软雅黑" panose="020B0503020204020204" pitchFamily="34" charset="-122"/>
                <a:ea typeface="微软雅黑" panose="020B0503020204020204" pitchFamily="34" charset="-122"/>
              </a:rPr>
              <a:t>體育系及美術系</a:t>
            </a:r>
            <a:r>
              <a:rPr lang="en-US" altLang="zh-TW" sz="2800" dirty="0">
                <a:solidFill>
                  <a:srgbClr val="FF0000"/>
                </a:solidFill>
                <a:latin typeface="微软雅黑" panose="020B0503020204020204" pitchFamily="34" charset="-122"/>
                <a:ea typeface="微软雅黑" panose="020B0503020204020204" pitchFamily="34" charset="-122"/>
              </a:rPr>
              <a:t>P1≧10%</a:t>
            </a:r>
            <a:r>
              <a:rPr lang="zh-TW" altLang="en-US" sz="2800" dirty="0">
                <a:solidFill>
                  <a:schemeClr val="accent1"/>
                </a:solidFill>
                <a:latin typeface="微软雅黑" panose="020B0503020204020204" pitchFamily="34" charset="-122"/>
                <a:ea typeface="微软雅黑" panose="020B0503020204020204" pitchFamily="34" charset="-122"/>
              </a:rPr>
              <a:t>。</a:t>
            </a:r>
          </a:p>
          <a:p>
            <a:pPr marL="857226" lvl="2" indent="0">
              <a:lnSpc>
                <a:spcPct val="150000"/>
              </a:lnSpc>
              <a:spcBef>
                <a:spcPct val="0"/>
              </a:spcBef>
              <a:buClr>
                <a:srgbClr val="4BACC6">
                  <a:lumMod val="75000"/>
                </a:srgbClr>
              </a:buClr>
              <a:buNone/>
            </a:pPr>
            <a:r>
              <a:rPr lang="en-US" altLang="zh-TW" sz="2800" dirty="0">
                <a:solidFill>
                  <a:schemeClr val="accent1"/>
                </a:solidFill>
                <a:latin typeface="微软雅黑" panose="020B0503020204020204" pitchFamily="34" charset="-122"/>
                <a:ea typeface="微软雅黑" panose="020B0503020204020204" pitchFamily="34" charset="-122"/>
              </a:rPr>
              <a:t>(</a:t>
            </a:r>
            <a:r>
              <a:rPr lang="zh-TW" altLang="en-US" sz="2800" dirty="0">
                <a:solidFill>
                  <a:schemeClr val="accent1"/>
                </a:solidFill>
                <a:latin typeface="微软雅黑" panose="020B0503020204020204" pitchFamily="34" charset="-122"/>
                <a:ea typeface="微软雅黑" panose="020B0503020204020204" pitchFamily="34" charset="-122"/>
              </a:rPr>
              <a:t>三</a:t>
            </a:r>
            <a:r>
              <a:rPr lang="en-US" altLang="zh-TW" sz="2800" dirty="0">
                <a:solidFill>
                  <a:schemeClr val="accent1"/>
                </a:solidFill>
                <a:latin typeface="微软雅黑" panose="020B0503020204020204" pitchFamily="34" charset="-122"/>
                <a:ea typeface="微软雅黑" panose="020B0503020204020204" pitchFamily="34" charset="-122"/>
              </a:rPr>
              <a:t>)</a:t>
            </a:r>
            <a:r>
              <a:rPr lang="zh-TW" altLang="en-US" sz="2800" dirty="0">
                <a:solidFill>
                  <a:schemeClr val="accent1"/>
                </a:solidFill>
                <a:latin typeface="微软雅黑" panose="020B0503020204020204" pitchFamily="34" charset="-122"/>
                <a:ea typeface="微软雅黑" panose="020B0503020204020204" pitchFamily="34" charset="-122"/>
              </a:rPr>
              <a:t>音樂系</a:t>
            </a:r>
            <a:r>
              <a:rPr lang="zh-TW" altLang="en-US" sz="2800" dirty="0">
                <a:solidFill>
                  <a:srgbClr val="FF0000"/>
                </a:solidFill>
                <a:latin typeface="微软雅黑" panose="020B0503020204020204" pitchFamily="34" charset="-122"/>
                <a:ea typeface="微软雅黑" panose="020B0503020204020204" pitchFamily="34" charset="-122"/>
              </a:rPr>
              <a:t>緩衝一年</a:t>
            </a:r>
            <a:r>
              <a:rPr lang="zh-TW" altLang="en-US" sz="2800" dirty="0">
                <a:solidFill>
                  <a:schemeClr val="accent1"/>
                </a:solidFill>
                <a:latin typeface="微软雅黑" panose="020B0503020204020204" pitchFamily="34" charset="-122"/>
                <a:ea typeface="微软雅黑" panose="020B0503020204020204" pitchFamily="34" charset="-122"/>
              </a:rPr>
              <a:t>，暫不予規範佔分比例，後續進行檢討再議。</a:t>
            </a:r>
            <a:endParaRPr lang="en-US" altLang="zh-TW" sz="2800" dirty="0">
              <a:solidFill>
                <a:schemeClr val="accent1"/>
              </a:solidFill>
              <a:latin typeface="微软雅黑" panose="020B0503020204020204" pitchFamily="34" charset="-122"/>
              <a:ea typeface="微软雅黑" panose="020B0503020204020204" pitchFamily="34" charset="-122"/>
            </a:endParaRPr>
          </a:p>
        </p:txBody>
      </p:sp>
      <p:sp>
        <p:nvSpPr>
          <p:cNvPr id="5" name="投影片編號版面配置區 19"/>
          <p:cNvSpPr>
            <a:spLocks noGrp="1"/>
          </p:cNvSpPr>
          <p:nvPr>
            <p:ph type="sldNum" sz="quarter" idx="12"/>
          </p:nvPr>
        </p:nvSpPr>
        <p:spPr>
          <a:xfrm>
            <a:off x="8610600" y="6356358"/>
            <a:ext cx="2743200" cy="365125"/>
          </a:xfrm>
        </p:spPr>
        <p:txBody>
          <a:bodyPr/>
          <a:lstStyle/>
          <a:p>
            <a:r>
              <a:rPr lang="en-US" altLang="zh-CN" sz="1800" dirty="0">
                <a:latin typeface="Times New Roman" panose="02020603050405020304" pitchFamily="18" charset="0"/>
                <a:cs typeface="Times New Roman" panose="02020603050405020304" pitchFamily="18" charset="0"/>
              </a:rPr>
              <a:t>P.</a:t>
            </a:r>
            <a:r>
              <a:rPr lang="en-US" altLang="zh-TW" sz="1800" dirty="0">
                <a:latin typeface="Times New Roman" panose="02020603050405020304" pitchFamily="18" charset="0"/>
                <a:cs typeface="Times New Roman" panose="02020603050405020304" pitchFamily="18" charset="0"/>
              </a:rPr>
              <a:t>13</a:t>
            </a:r>
            <a:endParaRPr lang="zh-CN" alt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181108"/>
      </p:ext>
    </p:extLst>
  </p:cSld>
  <p:clrMapOvr>
    <a:masterClrMapping/>
  </p:clrMapOvr>
  <p:transition spd="med" advClick="0" advTm="0">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標題 5"/>
          <p:cNvSpPr>
            <a:spLocks noGrp="1"/>
          </p:cNvSpPr>
          <p:nvPr>
            <p:ph type="title"/>
          </p:nvPr>
        </p:nvSpPr>
        <p:spPr>
          <a:xfrm>
            <a:off x="829915" y="247941"/>
            <a:ext cx="8229600" cy="778099"/>
          </a:xfrm>
        </p:spPr>
        <p:txBody>
          <a:bodyPr>
            <a:normAutofit/>
          </a:bodyPr>
          <a:lstStyle/>
          <a:p>
            <a:r>
              <a:rPr lang="zh-TW" altLang="en-US" sz="3600" b="1" dirty="0">
                <a:solidFill>
                  <a:schemeClr val="accent1"/>
                </a:solidFill>
                <a:latin typeface="微软雅黑" panose="020B0503020204020204" pitchFamily="34" charset="-122"/>
                <a:ea typeface="微软雅黑" panose="020B0503020204020204" pitchFamily="34" charset="-122"/>
                <a:cs typeface="+mn-cs"/>
                <a:sym typeface="Lato" charset="0"/>
              </a:rPr>
              <a:t>高中生學習歷程參採</a:t>
            </a:r>
            <a:r>
              <a:rPr lang="en-US" altLang="zh-TW" sz="2800" b="1" dirty="0">
                <a:solidFill>
                  <a:schemeClr val="accent4">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sym typeface="Lato" charset="0"/>
              </a:rPr>
              <a:t>(1/2)</a:t>
            </a:r>
            <a:endParaRPr lang="zh-TW" altLang="en-US" sz="2800" b="1" dirty="0">
              <a:solidFill>
                <a:schemeClr val="accent1"/>
              </a:solidFill>
              <a:latin typeface="微软雅黑" panose="020B0503020204020204" pitchFamily="34" charset="-122"/>
              <a:ea typeface="微软雅黑" panose="020B0503020204020204" pitchFamily="34" charset="-122"/>
              <a:cs typeface="+mn-cs"/>
              <a:sym typeface="Lato" charset="0"/>
            </a:endParaRPr>
          </a:p>
        </p:txBody>
      </p:sp>
      <p:sp>
        <p:nvSpPr>
          <p:cNvPr id="8" name="內容版面配置區 2"/>
          <p:cNvSpPr txBox="1">
            <a:spLocks/>
          </p:cNvSpPr>
          <p:nvPr/>
        </p:nvSpPr>
        <p:spPr>
          <a:xfrm>
            <a:off x="647034" y="1234440"/>
            <a:ext cx="11123787" cy="4525963"/>
          </a:xfrm>
          <a:prstGeom prst="rect">
            <a:avLst/>
          </a:prstGeom>
        </p:spPr>
        <p:txBody>
          <a:bodyPr/>
          <a:lst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buClr>
                <a:srgbClr val="C0504D">
                  <a:lumMod val="75000"/>
                </a:srgbClr>
              </a:buClr>
              <a:buFont typeface="Wingdings" pitchFamily="2" charset="2"/>
              <a:buChar char="n"/>
            </a:pPr>
            <a:r>
              <a:rPr lang="zh-TW" altLang="en-US" sz="3600"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已於</a:t>
            </a:r>
            <a:r>
              <a:rPr lang="en-US" altLang="zh-TW" sz="3600"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109</a:t>
            </a:r>
            <a:r>
              <a:rPr lang="zh-TW" altLang="en-US" sz="3600"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年</a:t>
            </a:r>
            <a:r>
              <a:rPr lang="en-US" altLang="zh-TW" sz="3600"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05</a:t>
            </a:r>
            <a:r>
              <a:rPr lang="zh-TW" altLang="en-US" sz="3600"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月</a:t>
            </a:r>
            <a:r>
              <a:rPr lang="en-US" altLang="zh-TW" sz="3600"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15</a:t>
            </a:r>
            <a:r>
              <a:rPr lang="zh-TW" altLang="en-US" sz="3600"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日公布</a:t>
            </a:r>
            <a:r>
              <a:rPr lang="en-US" altLang="zh-TW" sz="3600"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111</a:t>
            </a:r>
            <a:r>
              <a:rPr lang="zh-TW" altLang="en-US" sz="3600"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學年度大學申請入學參採高中學習歷程資料完整版</a:t>
            </a:r>
            <a:r>
              <a:rPr lang="en-US" altLang="zh-TW" sz="3600"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a:t>
            </a:r>
            <a:r>
              <a:rPr lang="zh-TW" altLang="en-US" sz="3600"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招聯會網頁</a:t>
            </a:r>
            <a:r>
              <a:rPr lang="en-US" altLang="zh-TW" sz="3600"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a:t>
            </a:r>
          </a:p>
          <a:p>
            <a:pPr marL="0" lvl="0" indent="0" defTabSz="914400">
              <a:lnSpc>
                <a:spcPct val="100000"/>
              </a:lnSpc>
              <a:spcBef>
                <a:spcPct val="20000"/>
              </a:spcBef>
              <a:buClr>
                <a:srgbClr val="C0504D">
                  <a:lumMod val="75000"/>
                </a:srgbClr>
              </a:buClr>
              <a:buNone/>
            </a:pPr>
            <a:r>
              <a:rPr lang="en-US" altLang="zh-TW" dirty="0">
                <a:solidFill>
                  <a:prstClr val="black"/>
                </a:solidFill>
                <a:latin typeface="Times New Roman" panose="02020603050405020304" pitchFamily="18" charset="0"/>
                <a:ea typeface="標楷體"/>
                <a:cs typeface="Times New Roman" panose="02020603050405020304" pitchFamily="18" charset="0"/>
                <a:hlinkClick r:id="rId3"/>
              </a:rPr>
              <a:t>https://</a:t>
            </a:r>
            <a:r>
              <a:rPr lang="en-US" altLang="zh-TW" sz="2400" dirty="0">
                <a:solidFill>
                  <a:prstClr val="black"/>
                </a:solidFill>
                <a:latin typeface="Times New Roman" panose="02020603050405020304" pitchFamily="18" charset="0"/>
                <a:ea typeface="標楷體"/>
                <a:cs typeface="Times New Roman" panose="02020603050405020304" pitchFamily="18" charset="0"/>
                <a:hlinkClick r:id="rId3"/>
              </a:rPr>
              <a:t>www.cac.edu.tw/cacportal/jbcrc/LearningPortfolios_MultiQuery/index.php</a:t>
            </a:r>
            <a:endParaRPr lang="en-US" altLang="zh-TW" dirty="0">
              <a:solidFill>
                <a:prstClr val="black"/>
              </a:solidFill>
              <a:latin typeface="Times New Roman" panose="02020603050405020304" pitchFamily="18" charset="0"/>
              <a:ea typeface="標楷體"/>
              <a:cs typeface="Times New Roman" panose="02020603050405020304" pitchFamily="18" charset="0"/>
            </a:endParaRPr>
          </a:p>
        </p:txBody>
      </p:sp>
      <p:pic>
        <p:nvPicPr>
          <p:cNvPr id="4" name="圖片 3"/>
          <p:cNvPicPr>
            <a:picLocks noChangeAspect="1"/>
          </p:cNvPicPr>
          <p:nvPr/>
        </p:nvPicPr>
        <p:blipFill>
          <a:blip r:embed="rId4"/>
          <a:stretch>
            <a:fillRect/>
          </a:stretch>
        </p:blipFill>
        <p:spPr>
          <a:xfrm>
            <a:off x="2428507" y="2900658"/>
            <a:ext cx="7560840" cy="3807713"/>
          </a:xfrm>
          <a:prstGeom prst="rect">
            <a:avLst/>
          </a:prstGeom>
        </p:spPr>
      </p:pic>
      <p:sp>
        <p:nvSpPr>
          <p:cNvPr id="6" name="投影片編號版面配置區 19"/>
          <p:cNvSpPr>
            <a:spLocks noGrp="1"/>
          </p:cNvSpPr>
          <p:nvPr>
            <p:ph type="sldNum" sz="quarter" idx="12"/>
          </p:nvPr>
        </p:nvSpPr>
        <p:spPr>
          <a:xfrm>
            <a:off x="8610600" y="6356358"/>
            <a:ext cx="2743200" cy="365125"/>
          </a:xfrm>
        </p:spPr>
        <p:txBody>
          <a:bodyPr/>
          <a:lstStyle/>
          <a:p>
            <a:r>
              <a:rPr lang="en-US" altLang="zh-CN" sz="1800" dirty="0">
                <a:latin typeface="Times New Roman" panose="02020603050405020304" pitchFamily="18" charset="0"/>
                <a:cs typeface="Times New Roman" panose="02020603050405020304" pitchFamily="18" charset="0"/>
              </a:rPr>
              <a:t>P.</a:t>
            </a:r>
            <a:r>
              <a:rPr lang="en-US" altLang="zh-TW" sz="1800" dirty="0">
                <a:latin typeface="Times New Roman" panose="02020603050405020304" pitchFamily="18" charset="0"/>
                <a:cs typeface="Times New Roman" panose="02020603050405020304" pitchFamily="18" charset="0"/>
              </a:rPr>
              <a:t>14</a:t>
            </a:r>
            <a:endParaRPr lang="zh-CN" alt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7219450"/>
      </p:ext>
    </p:extLst>
  </p:cSld>
  <p:clrMapOvr>
    <a:masterClrMapping/>
  </p:clrMapOvr>
  <p:transition spd="med" advClick="0" advTm="0">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標題 5"/>
          <p:cNvSpPr>
            <a:spLocks noGrp="1"/>
          </p:cNvSpPr>
          <p:nvPr>
            <p:ph type="title"/>
          </p:nvPr>
        </p:nvSpPr>
        <p:spPr>
          <a:xfrm>
            <a:off x="829915" y="247941"/>
            <a:ext cx="8229600" cy="778099"/>
          </a:xfrm>
        </p:spPr>
        <p:txBody>
          <a:bodyPr>
            <a:normAutofit/>
          </a:bodyPr>
          <a:lstStyle/>
          <a:p>
            <a:r>
              <a:rPr lang="zh-TW" altLang="en-US" sz="3600" b="1" dirty="0">
                <a:solidFill>
                  <a:schemeClr val="accent1"/>
                </a:solidFill>
                <a:latin typeface="微软雅黑" panose="020B0503020204020204" pitchFamily="34" charset="-122"/>
                <a:ea typeface="微软雅黑" panose="020B0503020204020204" pitchFamily="34" charset="-122"/>
                <a:cs typeface="+mn-cs"/>
                <a:sym typeface="Lato" charset="0"/>
              </a:rPr>
              <a:t>高中生學習歷程參採</a:t>
            </a:r>
            <a:r>
              <a:rPr lang="en-US" altLang="zh-TW" sz="2800" b="1" dirty="0">
                <a:solidFill>
                  <a:schemeClr val="accent4">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sym typeface="Lato" charset="0"/>
              </a:rPr>
              <a:t>(2/2)</a:t>
            </a:r>
            <a:endParaRPr lang="zh-TW" altLang="en-US" sz="2800" b="1" dirty="0">
              <a:solidFill>
                <a:schemeClr val="accent1"/>
              </a:solidFill>
              <a:latin typeface="微软雅黑" panose="020B0503020204020204" pitchFamily="34" charset="-122"/>
              <a:ea typeface="微软雅黑" panose="020B0503020204020204" pitchFamily="34" charset="-122"/>
              <a:cs typeface="+mn-cs"/>
              <a:sym typeface="Lato" charset="0"/>
            </a:endParaRPr>
          </a:p>
        </p:txBody>
      </p:sp>
      <p:pic>
        <p:nvPicPr>
          <p:cNvPr id="2" name="圖片 1"/>
          <p:cNvPicPr>
            <a:picLocks noChangeAspect="1"/>
          </p:cNvPicPr>
          <p:nvPr/>
        </p:nvPicPr>
        <p:blipFill>
          <a:blip r:embed="rId3"/>
          <a:stretch>
            <a:fillRect/>
          </a:stretch>
        </p:blipFill>
        <p:spPr>
          <a:xfrm>
            <a:off x="829915" y="1126606"/>
            <a:ext cx="10100733" cy="5187812"/>
          </a:xfrm>
          <a:prstGeom prst="rect">
            <a:avLst/>
          </a:prstGeom>
        </p:spPr>
      </p:pic>
      <p:sp>
        <p:nvSpPr>
          <p:cNvPr id="5" name="投影片編號版面配置區 19"/>
          <p:cNvSpPr>
            <a:spLocks noGrp="1"/>
          </p:cNvSpPr>
          <p:nvPr>
            <p:ph type="sldNum" sz="quarter" idx="12"/>
          </p:nvPr>
        </p:nvSpPr>
        <p:spPr>
          <a:xfrm>
            <a:off x="8610600" y="6356358"/>
            <a:ext cx="2743200" cy="365125"/>
          </a:xfrm>
        </p:spPr>
        <p:txBody>
          <a:bodyPr/>
          <a:lstStyle/>
          <a:p>
            <a:r>
              <a:rPr lang="en-US" altLang="zh-CN" sz="1800" dirty="0">
                <a:latin typeface="Times New Roman" panose="02020603050405020304" pitchFamily="18" charset="0"/>
                <a:cs typeface="Times New Roman" panose="02020603050405020304" pitchFamily="18" charset="0"/>
              </a:rPr>
              <a:t>P.</a:t>
            </a:r>
            <a:r>
              <a:rPr lang="en-US" altLang="zh-TW" sz="1800" dirty="0">
                <a:latin typeface="Times New Roman" panose="02020603050405020304" pitchFamily="18" charset="0"/>
                <a:cs typeface="Times New Roman" panose="02020603050405020304" pitchFamily="18" charset="0"/>
              </a:rPr>
              <a:t>15</a:t>
            </a:r>
            <a:endParaRPr lang="zh-CN" alt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8381823"/>
      </p:ext>
    </p:extLst>
  </p:cSld>
  <p:clrMapOvr>
    <a:masterClrMapping/>
  </p:clrMapOvr>
  <p:transition spd="med" advClick="0" advTm="0">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1" name="標題 5"/>
          <p:cNvSpPr>
            <a:spLocks noGrp="1"/>
          </p:cNvSpPr>
          <p:nvPr>
            <p:ph type="title"/>
          </p:nvPr>
        </p:nvSpPr>
        <p:spPr>
          <a:xfrm>
            <a:off x="829914" y="247941"/>
            <a:ext cx="9720191" cy="778099"/>
          </a:xfrm>
        </p:spPr>
        <p:txBody>
          <a:bodyPr>
            <a:normAutofit/>
          </a:bodyPr>
          <a:lstStyle/>
          <a:p>
            <a:r>
              <a:rPr lang="en-US" altLang="zh-TW" sz="3600" b="1" dirty="0">
                <a:solidFill>
                  <a:schemeClr val="accent1"/>
                </a:solidFill>
                <a:latin typeface="微软雅黑" panose="020B0503020204020204" pitchFamily="34" charset="-122"/>
                <a:ea typeface="微软雅黑" panose="020B0503020204020204" pitchFamily="34" charset="-122"/>
                <a:cs typeface="+mn-cs"/>
                <a:sym typeface="Lato" charset="0"/>
              </a:rPr>
              <a:t>111</a:t>
            </a:r>
            <a:r>
              <a:rPr lang="zh-TW" altLang="en-US" sz="3600" b="1" dirty="0">
                <a:solidFill>
                  <a:schemeClr val="accent1"/>
                </a:solidFill>
                <a:latin typeface="微软雅黑" panose="020B0503020204020204" pitchFamily="34" charset="-122"/>
                <a:ea typeface="微软雅黑" panose="020B0503020204020204" pitchFamily="34" charset="-122"/>
                <a:cs typeface="+mn-cs"/>
                <a:sym typeface="Lato" charset="0"/>
              </a:rPr>
              <a:t>學年度參採學習歷程項目情形統計</a:t>
            </a:r>
            <a:r>
              <a:rPr lang="en-US" altLang="zh-TW" sz="2800" b="1" dirty="0">
                <a:solidFill>
                  <a:schemeClr val="accent1"/>
                </a:solidFill>
                <a:latin typeface="微软雅黑" panose="020B0503020204020204" pitchFamily="34" charset="-122"/>
                <a:ea typeface="微软雅黑" panose="020B0503020204020204" pitchFamily="34" charset="-122"/>
                <a:cs typeface="+mn-cs"/>
                <a:sym typeface="Lato" charset="0"/>
              </a:rPr>
              <a:t>(1/2)</a:t>
            </a:r>
            <a:r>
              <a:rPr lang="zh-TW" altLang="en-US" sz="2800" b="1" dirty="0">
                <a:solidFill>
                  <a:schemeClr val="accent1"/>
                </a:solidFill>
                <a:latin typeface="微软雅黑" panose="020B0503020204020204" pitchFamily="34" charset="-122"/>
                <a:ea typeface="微软雅黑" panose="020B0503020204020204" pitchFamily="34" charset="-122"/>
                <a:cs typeface="+mn-cs"/>
                <a:sym typeface="Lato" charset="0"/>
              </a:rPr>
              <a:t> </a:t>
            </a:r>
          </a:p>
        </p:txBody>
      </p:sp>
      <p:graphicFrame>
        <p:nvGraphicFramePr>
          <p:cNvPr id="3" name="表格 2"/>
          <p:cNvGraphicFramePr>
            <a:graphicFrameLocks noGrp="1"/>
          </p:cNvGraphicFramePr>
          <p:nvPr>
            <p:extLst>
              <p:ext uri="{D42A27DB-BD31-4B8C-83A1-F6EECF244321}">
                <p14:modId xmlns:p14="http://schemas.microsoft.com/office/powerpoint/2010/main" val="3594644784"/>
              </p:ext>
            </p:extLst>
          </p:nvPr>
        </p:nvGraphicFramePr>
        <p:xfrm>
          <a:off x="829915" y="1004676"/>
          <a:ext cx="10096383" cy="5813058"/>
        </p:xfrm>
        <a:graphic>
          <a:graphicData uri="http://schemas.openxmlformats.org/drawingml/2006/table">
            <a:tbl>
              <a:tblPr firstRow="1" firstCol="1" bandRow="1"/>
              <a:tblGrid>
                <a:gridCol w="417714">
                  <a:extLst>
                    <a:ext uri="{9D8B030D-6E8A-4147-A177-3AD203B41FA5}">
                      <a16:colId xmlns="" xmlns:a16="http://schemas.microsoft.com/office/drawing/2014/main" val="3875575841"/>
                    </a:ext>
                  </a:extLst>
                </a:gridCol>
                <a:gridCol w="1460626">
                  <a:extLst>
                    <a:ext uri="{9D8B030D-6E8A-4147-A177-3AD203B41FA5}">
                      <a16:colId xmlns="" xmlns:a16="http://schemas.microsoft.com/office/drawing/2014/main" val="1495036587"/>
                    </a:ext>
                  </a:extLst>
                </a:gridCol>
                <a:gridCol w="1344134">
                  <a:extLst>
                    <a:ext uri="{9D8B030D-6E8A-4147-A177-3AD203B41FA5}">
                      <a16:colId xmlns="" xmlns:a16="http://schemas.microsoft.com/office/drawing/2014/main" val="907023556"/>
                    </a:ext>
                  </a:extLst>
                </a:gridCol>
                <a:gridCol w="1360134">
                  <a:extLst>
                    <a:ext uri="{9D8B030D-6E8A-4147-A177-3AD203B41FA5}">
                      <a16:colId xmlns="" xmlns:a16="http://schemas.microsoft.com/office/drawing/2014/main" val="2206286444"/>
                    </a:ext>
                  </a:extLst>
                </a:gridCol>
                <a:gridCol w="2186678">
                  <a:extLst>
                    <a:ext uri="{9D8B030D-6E8A-4147-A177-3AD203B41FA5}">
                      <a16:colId xmlns="" xmlns:a16="http://schemas.microsoft.com/office/drawing/2014/main" val="1719219346"/>
                    </a:ext>
                  </a:extLst>
                </a:gridCol>
                <a:gridCol w="1799562">
                  <a:extLst>
                    <a:ext uri="{9D8B030D-6E8A-4147-A177-3AD203B41FA5}">
                      <a16:colId xmlns="" xmlns:a16="http://schemas.microsoft.com/office/drawing/2014/main" val="737807183"/>
                    </a:ext>
                  </a:extLst>
                </a:gridCol>
                <a:gridCol w="1527535">
                  <a:extLst>
                    <a:ext uri="{9D8B030D-6E8A-4147-A177-3AD203B41FA5}">
                      <a16:colId xmlns="" xmlns:a16="http://schemas.microsoft.com/office/drawing/2014/main" val="3873067682"/>
                    </a:ext>
                  </a:extLst>
                </a:gridCol>
              </a:tblGrid>
              <a:tr h="303196">
                <a:tc gridSpan="2">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fontAlgn="b"/>
                      <a:r>
                        <a:rPr lang="zh-TW" altLang="en-US" sz="1600" u="none" strike="noStrike" dirty="0">
                          <a:effectLst/>
                          <a:latin typeface="Microsoft YaHei" panose="020B0503020204020204" pitchFamily="34" charset="-122"/>
                          <a:ea typeface="Microsoft YaHei" panose="020B0503020204020204" pitchFamily="34" charset="-122"/>
                        </a:rPr>
                        <a:t>學習歷程項目名稱</a:t>
                      </a:r>
                      <a:endParaRPr lang="zh-TW" altLang="en-US" sz="16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solidFill>
                  </a:tcPr>
                </a:tc>
                <a:tc hMerge="1">
                  <a:txBody>
                    <a:bodyPr/>
                    <a:lstStyle/>
                    <a:p>
                      <a:endParaRPr lang="zh-TW" altLang="en-US"/>
                    </a:p>
                  </a:txBody>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fontAlgn="b"/>
                      <a:r>
                        <a:rPr lang="zh-TW" altLang="en-US" sz="1600" u="none" strike="noStrike" dirty="0">
                          <a:effectLst/>
                          <a:latin typeface="Microsoft YaHei" panose="020B0503020204020204" pitchFamily="34" charset="-122"/>
                          <a:ea typeface="Microsoft YaHei" panose="020B0503020204020204" pitchFamily="34" charset="-122"/>
                        </a:rPr>
                        <a:t>參採校系數</a:t>
                      </a:r>
                      <a:endParaRPr lang="zh-TW" altLang="en-US" sz="16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zh-TW" altLang="en-US" sz="1600" u="none" strike="noStrike" dirty="0">
                          <a:effectLst/>
                          <a:latin typeface="Microsoft YaHei" panose="020B0503020204020204" pitchFamily="34" charset="-122"/>
                          <a:ea typeface="Microsoft YaHei" panose="020B0503020204020204" pitchFamily="34" charset="-122"/>
                        </a:rPr>
                        <a:t>參採比例</a:t>
                      </a:r>
                      <a:endParaRPr lang="zh-TW" altLang="en-US" sz="16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zh-TW" altLang="en-US" sz="1600" u="none" strike="noStrike" dirty="0">
                          <a:effectLst/>
                          <a:latin typeface="Microsoft YaHei" panose="020B0503020204020204" pitchFamily="34" charset="-122"/>
                          <a:ea typeface="Microsoft YaHei" panose="020B0503020204020204" pitchFamily="34" charset="-122"/>
                        </a:rPr>
                        <a:t>細項名稱</a:t>
                      </a:r>
                      <a:endParaRPr lang="zh-TW" altLang="en-US" sz="16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fontAlgn="b"/>
                      <a:r>
                        <a:rPr lang="zh-TW" altLang="en-US" sz="1600" u="none" strike="noStrike" dirty="0">
                          <a:effectLst/>
                          <a:latin typeface="Microsoft YaHei" panose="020B0503020204020204" pitchFamily="34" charset="-122"/>
                          <a:ea typeface="Microsoft YaHei" panose="020B0503020204020204" pitchFamily="34" charset="-122"/>
                        </a:rPr>
                        <a:t>細項參採校系數</a:t>
                      </a:r>
                      <a:endParaRPr lang="zh-TW" altLang="en-US" sz="16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fontAlgn="b"/>
                      <a:r>
                        <a:rPr lang="zh-TW" altLang="en-US" sz="1600" u="none" strike="noStrike" dirty="0">
                          <a:effectLst/>
                          <a:latin typeface="Microsoft YaHei" panose="020B0503020204020204" pitchFamily="34" charset="-122"/>
                          <a:ea typeface="Microsoft YaHei" panose="020B0503020204020204" pitchFamily="34" charset="-122"/>
                        </a:rPr>
                        <a:t>細項參採比例</a:t>
                      </a:r>
                      <a:endParaRPr lang="zh-TW" altLang="en-US" sz="16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solidFill>
                  </a:tcPr>
                </a:tc>
                <a:extLst>
                  <a:ext uri="{0D108BD9-81ED-4DB2-BD59-A6C34878D82A}">
                    <a16:rowId xmlns="" xmlns:a16="http://schemas.microsoft.com/office/drawing/2014/main" val="393946063"/>
                  </a:ext>
                </a:extLst>
              </a:tr>
              <a:tr h="192525">
                <a:tc rowSpan="28">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fontAlgn="ctr"/>
                      <a:r>
                        <a:rPr lang="zh-TW" altLang="en-US" sz="1800" u="none" strike="noStrike" dirty="0">
                          <a:effectLst/>
                          <a:latin typeface="Microsoft YaHei" panose="020B0503020204020204" pitchFamily="34" charset="-122"/>
                          <a:ea typeface="Microsoft YaHei" panose="020B0503020204020204" pitchFamily="34" charset="-122"/>
                        </a:rPr>
                        <a:t>修</a:t>
                      </a:r>
                      <a:endParaRPr lang="en-US" altLang="zh-TW" sz="1800" u="none" strike="noStrike" dirty="0">
                        <a:effectLst/>
                        <a:latin typeface="Microsoft YaHei" panose="020B0503020204020204" pitchFamily="34" charset="-122"/>
                        <a:ea typeface="Microsoft YaHei" panose="020B0503020204020204" pitchFamily="34" charset="-122"/>
                      </a:endParaRPr>
                    </a:p>
                    <a:p>
                      <a:pPr algn="ctr" fontAlgn="ctr"/>
                      <a:endParaRPr lang="en-US" altLang="zh-TW" sz="1800" u="none" strike="noStrike" dirty="0">
                        <a:effectLst/>
                        <a:latin typeface="Microsoft YaHei" panose="020B0503020204020204" pitchFamily="34" charset="-122"/>
                        <a:ea typeface="Microsoft YaHei" panose="020B0503020204020204" pitchFamily="34" charset="-122"/>
                      </a:endParaRPr>
                    </a:p>
                    <a:p>
                      <a:pPr algn="ctr" fontAlgn="ctr"/>
                      <a:r>
                        <a:rPr lang="zh-TW" altLang="en-US" sz="1800" u="none" strike="noStrike" dirty="0">
                          <a:effectLst/>
                          <a:latin typeface="Microsoft YaHei" panose="020B0503020204020204" pitchFamily="34" charset="-122"/>
                          <a:ea typeface="Microsoft YaHei" panose="020B0503020204020204" pitchFamily="34" charset="-122"/>
                        </a:rPr>
                        <a:t>課</a:t>
                      </a:r>
                      <a:endParaRPr lang="en-US" altLang="zh-TW" sz="1800" u="none" strike="noStrike" dirty="0">
                        <a:effectLst/>
                        <a:latin typeface="Microsoft YaHei" panose="020B0503020204020204" pitchFamily="34" charset="-122"/>
                        <a:ea typeface="Microsoft YaHei" panose="020B0503020204020204" pitchFamily="34" charset="-122"/>
                      </a:endParaRPr>
                    </a:p>
                    <a:p>
                      <a:pPr algn="ctr" fontAlgn="ctr"/>
                      <a:endParaRPr lang="en-US" altLang="zh-TW" sz="1800" u="none" strike="noStrike" dirty="0">
                        <a:effectLst/>
                        <a:latin typeface="Microsoft YaHei" panose="020B0503020204020204" pitchFamily="34" charset="-122"/>
                        <a:ea typeface="Microsoft YaHei" panose="020B0503020204020204" pitchFamily="34" charset="-122"/>
                      </a:endParaRPr>
                    </a:p>
                    <a:p>
                      <a:pPr algn="ctr" fontAlgn="ctr"/>
                      <a:r>
                        <a:rPr lang="zh-TW" altLang="en-US" sz="1800" u="none" strike="noStrike" dirty="0">
                          <a:effectLst/>
                          <a:latin typeface="Microsoft YaHei" panose="020B0503020204020204" pitchFamily="34" charset="-122"/>
                          <a:ea typeface="Microsoft YaHei" panose="020B0503020204020204" pitchFamily="34" charset="-122"/>
                        </a:rPr>
                        <a:t>紀</a:t>
                      </a:r>
                      <a:endParaRPr lang="en-US" altLang="zh-TW" sz="1800" u="none" strike="noStrike" dirty="0">
                        <a:effectLst/>
                        <a:latin typeface="Microsoft YaHei" panose="020B0503020204020204" pitchFamily="34" charset="-122"/>
                        <a:ea typeface="Microsoft YaHei" panose="020B0503020204020204" pitchFamily="34" charset="-122"/>
                      </a:endParaRPr>
                    </a:p>
                    <a:p>
                      <a:pPr algn="ctr" fontAlgn="ctr"/>
                      <a:endParaRPr lang="en-US" altLang="zh-TW" sz="1800" u="none" strike="noStrike" dirty="0">
                        <a:effectLst/>
                        <a:latin typeface="Microsoft YaHei" panose="020B0503020204020204" pitchFamily="34" charset="-122"/>
                        <a:ea typeface="Microsoft YaHei" panose="020B0503020204020204" pitchFamily="34" charset="-122"/>
                      </a:endParaRPr>
                    </a:p>
                    <a:p>
                      <a:pPr algn="ctr" fontAlgn="ctr"/>
                      <a:r>
                        <a:rPr lang="zh-TW" altLang="en-US" sz="1800" u="none" strike="noStrike"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錄</a:t>
                      </a:r>
                      <a:endParaRPr lang="zh-TW" altLang="en-US" sz="1800" b="0" i="0" u="none" strike="noStrike" dirty="0">
                        <a:solidFill>
                          <a:srgbClr val="000000"/>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solidFill>
                  </a:tcPr>
                </a:tc>
                <a:tc rowSpan="8">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zh-TW" altLang="en-US" sz="1400" b="1" u="none" strike="noStrike" dirty="0">
                          <a:effectLst/>
                          <a:latin typeface="Microsoft YaHei" panose="020B0503020204020204" pitchFamily="34" charset="-122"/>
                          <a:ea typeface="Microsoft YaHei" panose="020B0503020204020204" pitchFamily="34" charset="-122"/>
                        </a:rPr>
                        <a:t>部定必修與</a:t>
                      </a:r>
                      <a:endParaRPr lang="en-US" altLang="zh-TW" sz="1400" b="1" u="none" strike="noStrike" dirty="0">
                        <a:effectLst/>
                        <a:latin typeface="Microsoft YaHei" panose="020B0503020204020204" pitchFamily="34" charset="-122"/>
                        <a:ea typeface="Microsoft YaHei" panose="020B0503020204020204" pitchFamily="34" charset="-122"/>
                      </a:endParaRPr>
                    </a:p>
                    <a:p>
                      <a:pPr algn="ctr" fontAlgn="ctr"/>
                      <a:r>
                        <a:rPr lang="zh-TW" altLang="en-US" sz="1400" b="1" u="none" strike="noStrike" dirty="0">
                          <a:effectLst/>
                          <a:latin typeface="Microsoft YaHei" panose="020B0503020204020204" pitchFamily="34" charset="-122"/>
                          <a:ea typeface="Microsoft YaHei" panose="020B0503020204020204" pitchFamily="34" charset="-122"/>
                        </a:rPr>
                        <a:t>加深加廣選修</a:t>
                      </a:r>
                      <a:endParaRPr lang="zh-TW" altLang="en-US" sz="1400" b="1" i="0" u="none" strike="noStrike" dirty="0">
                        <a:solidFill>
                          <a:schemeClr val="tx1"/>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tint val="40000"/>
                      </a:srgbClr>
                    </a:solidFill>
                  </a:tcPr>
                </a:tc>
                <a:tc rowSpan="8">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36000" algn="ctr" fontAlgn="b"/>
                      <a:r>
                        <a:rPr lang="en-US" altLang="zh-TW" sz="2000" b="0" i="0" u="none" strike="noStrike" dirty="0">
                          <a:solidFill>
                            <a:srgbClr val="000000"/>
                          </a:solidFill>
                          <a:effectLst/>
                          <a:latin typeface="Microsoft YaHei" panose="020B0503020204020204" pitchFamily="34" charset="-122"/>
                          <a:ea typeface="Microsoft YaHei" panose="020B0503020204020204" pitchFamily="34" charset="-122"/>
                        </a:rPr>
                        <a:t>1651</a:t>
                      </a:r>
                      <a:endParaRPr lang="zh-TW" altLang="en-US" sz="20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tint val="40000"/>
                      </a:srgbClr>
                    </a:solidFill>
                  </a:tcPr>
                </a:tc>
                <a:tc rowSpan="8">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36000" algn="ctr" fontAlgn="b"/>
                      <a:r>
                        <a:rPr lang="en-US" altLang="zh-TW" sz="2000" b="0" i="0" u="none" strike="noStrike" cap="none" dirty="0">
                          <a:solidFill>
                            <a:srgbClr val="000000"/>
                          </a:solidFill>
                          <a:effectLst/>
                          <a:latin typeface="Microsoft YaHei" panose="020B0503020204020204" pitchFamily="34" charset="-122"/>
                          <a:ea typeface="Microsoft YaHei" panose="020B0503020204020204" pitchFamily="34" charset="-122"/>
                          <a:cs typeface="+mn-cs"/>
                          <a:sym typeface="Arial"/>
                        </a:rPr>
                        <a:t>85.81%</a:t>
                      </a:r>
                      <a:endParaRPr lang="zh-TW" altLang="en-US" sz="2000" b="0" i="0" u="none" strike="noStrike" cap="none" dirty="0">
                        <a:solidFill>
                          <a:srgbClr val="000000"/>
                        </a:solidFill>
                        <a:effectLst/>
                        <a:latin typeface="Microsoft YaHei" panose="020B0503020204020204" pitchFamily="34" charset="-122"/>
                        <a:ea typeface="Microsoft YaHei" panose="020B0503020204020204" pitchFamily="34" charset="-122"/>
                        <a:cs typeface="+mn-cs"/>
                        <a:sym typeface="Arial"/>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36000" algn="l" fontAlgn="b"/>
                      <a:r>
                        <a:rPr lang="zh-TW" altLang="en-US" sz="1200" u="none" strike="noStrike" dirty="0">
                          <a:effectLst/>
                          <a:latin typeface="Microsoft YaHei" panose="020B0503020204020204" pitchFamily="34" charset="-122"/>
                          <a:ea typeface="Microsoft YaHei" panose="020B0503020204020204" pitchFamily="34" charset="-122"/>
                        </a:rPr>
                        <a:t>語文領域（國文＋英文）</a:t>
                      </a:r>
                      <a:endParaRPr lang="zh-TW" altLang="en-US" sz="12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altLang="zh-TW" sz="1200" u="none" strike="noStrike" dirty="0">
                          <a:effectLst/>
                          <a:latin typeface="Microsoft YaHei" panose="020B0503020204020204" pitchFamily="34" charset="-122"/>
                          <a:ea typeface="Microsoft YaHei" panose="020B0503020204020204" pitchFamily="34" charset="-122"/>
                        </a:rPr>
                        <a:t>1270</a:t>
                      </a:r>
                      <a:endParaRPr lang="en-US" altLang="zh-TW" sz="12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altLang="zh-TW" sz="1200" b="1" u="none" strike="noStrike" dirty="0">
                          <a:effectLst/>
                          <a:latin typeface="Microsoft YaHei" panose="020B0503020204020204" pitchFamily="34" charset="-122"/>
                          <a:ea typeface="Microsoft YaHei" panose="020B0503020204020204" pitchFamily="34" charset="-122"/>
                        </a:rPr>
                        <a:t>66.01%</a:t>
                      </a:r>
                      <a:endParaRPr lang="en-US" altLang="zh-TW" sz="1200" b="1"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tint val="40000"/>
                      </a:srgbClr>
                    </a:solidFill>
                  </a:tcPr>
                </a:tc>
                <a:extLst>
                  <a:ext uri="{0D108BD9-81ED-4DB2-BD59-A6C34878D82A}">
                    <a16:rowId xmlns="" xmlns:a16="http://schemas.microsoft.com/office/drawing/2014/main" val="251775423"/>
                  </a:ext>
                </a:extLst>
              </a:tr>
              <a:tr h="192525">
                <a:tc vMerge="1">
                  <a:txBody>
                    <a:bodyPr/>
                    <a:lstStyle/>
                    <a:p>
                      <a:endParaRPr lang="zh-TW" altLang="en-US"/>
                    </a:p>
                  </a:txBody>
                  <a:tcPr/>
                </a:tc>
                <a:tc vMerge="1">
                  <a:txBody>
                    <a:bodyPr/>
                    <a:lstStyle/>
                    <a:p>
                      <a:endParaRPr lang="zh-TW" altLang="en-US"/>
                    </a:p>
                  </a:txBody>
                  <a:tcPr/>
                </a:tc>
                <a:tc vMerge="1">
                  <a:txBody>
                    <a:bodyPr/>
                    <a:lstStyle/>
                    <a:p>
                      <a:pPr marL="36000" algn="l" fontAlgn="b"/>
                      <a:endParaRPr lang="zh-TW" altLang="en-US" sz="1100" b="0" i="0" u="none" strike="noStrike" dirty="0">
                        <a:solidFill>
                          <a:srgbClr val="000000"/>
                        </a:solidFill>
                        <a:effectLst/>
                        <a:latin typeface="+mn-ea"/>
                        <a:ea typeface="+mn-ea"/>
                      </a:endParaRPr>
                    </a:p>
                  </a:txBody>
                  <a:tcPr marL="6887" marR="6887" marT="68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pPr marL="36000" algn="l" fontAlgn="b"/>
                      <a:endParaRPr lang="zh-TW" altLang="en-US" sz="1100" b="0" i="0" u="none" strike="noStrike" dirty="0">
                        <a:solidFill>
                          <a:srgbClr val="000000"/>
                        </a:solidFill>
                        <a:effectLst/>
                        <a:latin typeface="+mn-ea"/>
                        <a:ea typeface="+mn-ea"/>
                      </a:endParaRPr>
                    </a:p>
                  </a:txBody>
                  <a:tcPr marL="6887" marR="6887" marT="68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36000" algn="l" fontAlgn="b"/>
                      <a:r>
                        <a:rPr lang="zh-TW" altLang="en-US" sz="1200" u="none" strike="noStrike" dirty="0">
                          <a:effectLst/>
                          <a:latin typeface="Microsoft YaHei" panose="020B0503020204020204" pitchFamily="34" charset="-122"/>
                          <a:ea typeface="Microsoft YaHei" panose="020B0503020204020204" pitchFamily="34" charset="-122"/>
                        </a:rPr>
                        <a:t>數學領域</a:t>
                      </a:r>
                      <a:endParaRPr lang="zh-TW" altLang="en-US" sz="12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altLang="zh-TW" sz="1200" u="none" strike="noStrike" dirty="0">
                          <a:effectLst/>
                          <a:latin typeface="Microsoft YaHei" panose="020B0503020204020204" pitchFamily="34" charset="-122"/>
                          <a:ea typeface="Microsoft YaHei" panose="020B0503020204020204" pitchFamily="34" charset="-122"/>
                        </a:rPr>
                        <a:t>763</a:t>
                      </a:r>
                      <a:endParaRPr lang="en-US" altLang="zh-TW" sz="12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altLang="zh-TW" sz="1200" b="1" u="none" strike="noStrike" dirty="0">
                          <a:solidFill>
                            <a:srgbClr val="002060"/>
                          </a:solidFill>
                          <a:effectLst/>
                          <a:latin typeface="Microsoft YaHei" panose="020B0503020204020204" pitchFamily="34" charset="-122"/>
                          <a:ea typeface="Microsoft YaHei" panose="020B0503020204020204" pitchFamily="34" charset="-122"/>
                        </a:rPr>
                        <a:t>39.66%</a:t>
                      </a:r>
                      <a:endParaRPr lang="en-US" altLang="zh-TW" sz="1200" b="1" i="0" u="none" strike="noStrike" dirty="0">
                        <a:solidFill>
                          <a:srgbClr val="00206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tint val="20000"/>
                      </a:srgbClr>
                    </a:solidFill>
                  </a:tcPr>
                </a:tc>
                <a:extLst>
                  <a:ext uri="{0D108BD9-81ED-4DB2-BD59-A6C34878D82A}">
                    <a16:rowId xmlns="" xmlns:a16="http://schemas.microsoft.com/office/drawing/2014/main" val="428102775"/>
                  </a:ext>
                </a:extLst>
              </a:tr>
              <a:tr h="192525">
                <a:tc vMerge="1">
                  <a:txBody>
                    <a:bodyPr/>
                    <a:lstStyle/>
                    <a:p>
                      <a:endParaRPr lang="zh-TW" altLang="en-US"/>
                    </a:p>
                  </a:txBody>
                  <a:tcPr/>
                </a:tc>
                <a:tc vMerge="1">
                  <a:txBody>
                    <a:bodyPr/>
                    <a:lstStyle/>
                    <a:p>
                      <a:endParaRPr lang="zh-TW" altLang="en-US"/>
                    </a:p>
                  </a:txBody>
                  <a:tcPr/>
                </a:tc>
                <a:tc vMerge="1">
                  <a:txBody>
                    <a:bodyPr/>
                    <a:lstStyle/>
                    <a:p>
                      <a:pPr marL="36000" algn="l" fontAlgn="b"/>
                      <a:endParaRPr lang="zh-TW" altLang="en-US" sz="1100" b="0" i="0" u="none" strike="noStrike" dirty="0">
                        <a:solidFill>
                          <a:srgbClr val="000000"/>
                        </a:solidFill>
                        <a:effectLst/>
                        <a:latin typeface="+mn-ea"/>
                        <a:ea typeface="+mn-ea"/>
                      </a:endParaRPr>
                    </a:p>
                  </a:txBody>
                  <a:tcPr marL="6887" marR="6887" marT="68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pPr marL="36000" algn="l" fontAlgn="b"/>
                      <a:endParaRPr lang="zh-TW" altLang="en-US" sz="1100" b="0" i="0" u="none" strike="noStrike" dirty="0">
                        <a:solidFill>
                          <a:srgbClr val="000000"/>
                        </a:solidFill>
                        <a:effectLst/>
                        <a:latin typeface="+mn-ea"/>
                        <a:ea typeface="+mn-ea"/>
                      </a:endParaRPr>
                    </a:p>
                  </a:txBody>
                  <a:tcPr marL="6887" marR="6887" marT="68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36000" algn="l" fontAlgn="b"/>
                      <a:r>
                        <a:rPr lang="zh-TW" altLang="en-US" sz="1200" u="none" strike="noStrike" dirty="0">
                          <a:effectLst/>
                          <a:latin typeface="Microsoft YaHei" panose="020B0503020204020204" pitchFamily="34" charset="-122"/>
                          <a:ea typeface="Microsoft YaHei" panose="020B0503020204020204" pitchFamily="34" charset="-122"/>
                        </a:rPr>
                        <a:t>自然科學領域</a:t>
                      </a:r>
                      <a:endParaRPr lang="zh-TW" altLang="en-US" sz="12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altLang="zh-TW" sz="1200" u="none" strike="noStrike" dirty="0">
                          <a:effectLst/>
                          <a:latin typeface="Microsoft YaHei" panose="020B0503020204020204" pitchFamily="34" charset="-122"/>
                          <a:ea typeface="Microsoft YaHei" panose="020B0503020204020204" pitchFamily="34" charset="-122"/>
                        </a:rPr>
                        <a:t>718</a:t>
                      </a:r>
                      <a:endParaRPr lang="en-US" altLang="zh-TW" sz="12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altLang="zh-TW" sz="1200" b="1" u="none" strike="noStrike" dirty="0">
                          <a:solidFill>
                            <a:srgbClr val="002060"/>
                          </a:solidFill>
                          <a:effectLst/>
                          <a:latin typeface="Microsoft YaHei" panose="020B0503020204020204" pitchFamily="34" charset="-122"/>
                          <a:ea typeface="Microsoft YaHei" panose="020B0503020204020204" pitchFamily="34" charset="-122"/>
                        </a:rPr>
                        <a:t>37.32%</a:t>
                      </a:r>
                      <a:endParaRPr lang="en-US" altLang="zh-TW" sz="1200" b="1" i="0" u="none" strike="noStrike" dirty="0">
                        <a:solidFill>
                          <a:srgbClr val="00206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tint val="40000"/>
                      </a:srgbClr>
                    </a:solidFill>
                  </a:tcPr>
                </a:tc>
                <a:extLst>
                  <a:ext uri="{0D108BD9-81ED-4DB2-BD59-A6C34878D82A}">
                    <a16:rowId xmlns="" xmlns:a16="http://schemas.microsoft.com/office/drawing/2014/main" val="1638219293"/>
                  </a:ext>
                </a:extLst>
              </a:tr>
              <a:tr h="192525">
                <a:tc vMerge="1">
                  <a:txBody>
                    <a:bodyPr/>
                    <a:lstStyle/>
                    <a:p>
                      <a:endParaRPr lang="zh-TW" altLang="en-US"/>
                    </a:p>
                  </a:txBody>
                  <a:tcPr/>
                </a:tc>
                <a:tc vMerge="1">
                  <a:txBody>
                    <a:bodyPr/>
                    <a:lstStyle/>
                    <a:p>
                      <a:endParaRPr lang="zh-TW" altLang="en-US"/>
                    </a:p>
                  </a:txBody>
                  <a:tcPr/>
                </a:tc>
                <a:tc vMerge="1">
                  <a:txBody>
                    <a:bodyPr/>
                    <a:lstStyle/>
                    <a:p>
                      <a:pPr marL="36000" algn="l" fontAlgn="b"/>
                      <a:endParaRPr lang="zh-TW" altLang="en-US" sz="1100" b="0" i="0" u="none" strike="noStrike" dirty="0">
                        <a:solidFill>
                          <a:srgbClr val="000000"/>
                        </a:solidFill>
                        <a:effectLst/>
                        <a:latin typeface="+mn-ea"/>
                        <a:ea typeface="+mn-ea"/>
                      </a:endParaRPr>
                    </a:p>
                  </a:txBody>
                  <a:tcPr marL="6887" marR="6887" marT="68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pPr marL="36000" algn="l" fontAlgn="b"/>
                      <a:endParaRPr lang="zh-TW" altLang="en-US" sz="1100" b="0" i="0" u="none" strike="noStrike" dirty="0">
                        <a:solidFill>
                          <a:srgbClr val="000000"/>
                        </a:solidFill>
                        <a:effectLst/>
                        <a:latin typeface="+mn-ea"/>
                        <a:ea typeface="+mn-ea"/>
                      </a:endParaRPr>
                    </a:p>
                  </a:txBody>
                  <a:tcPr marL="6887" marR="6887" marT="68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36000" algn="l" fontAlgn="b"/>
                      <a:r>
                        <a:rPr lang="zh-TW" altLang="en-US" sz="1200" u="none" strike="noStrike" dirty="0">
                          <a:effectLst/>
                          <a:latin typeface="Microsoft YaHei" panose="020B0503020204020204" pitchFamily="34" charset="-122"/>
                          <a:ea typeface="Microsoft YaHei" panose="020B0503020204020204" pitchFamily="34" charset="-122"/>
                        </a:rPr>
                        <a:t>社會領域</a:t>
                      </a:r>
                      <a:endParaRPr lang="zh-TW" altLang="en-US" sz="12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altLang="zh-TW" sz="1200" u="none" strike="noStrike" dirty="0">
                          <a:effectLst/>
                          <a:latin typeface="Microsoft YaHei" panose="020B0503020204020204" pitchFamily="34" charset="-122"/>
                          <a:ea typeface="Microsoft YaHei" panose="020B0503020204020204" pitchFamily="34" charset="-122"/>
                        </a:rPr>
                        <a:t>732</a:t>
                      </a:r>
                      <a:endParaRPr lang="en-US" altLang="zh-TW" sz="12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altLang="zh-TW" sz="1200" b="1" u="none" strike="noStrike" dirty="0">
                          <a:solidFill>
                            <a:srgbClr val="002060"/>
                          </a:solidFill>
                          <a:effectLst/>
                          <a:latin typeface="Microsoft YaHei" panose="020B0503020204020204" pitchFamily="34" charset="-122"/>
                          <a:ea typeface="Microsoft YaHei" panose="020B0503020204020204" pitchFamily="34" charset="-122"/>
                        </a:rPr>
                        <a:t>38.05%</a:t>
                      </a:r>
                      <a:endParaRPr lang="en-US" altLang="zh-TW" sz="1200" b="1" i="0" u="none" strike="noStrike" dirty="0">
                        <a:solidFill>
                          <a:srgbClr val="00206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tint val="20000"/>
                      </a:srgbClr>
                    </a:solidFill>
                  </a:tcPr>
                </a:tc>
                <a:extLst>
                  <a:ext uri="{0D108BD9-81ED-4DB2-BD59-A6C34878D82A}">
                    <a16:rowId xmlns="" xmlns:a16="http://schemas.microsoft.com/office/drawing/2014/main" val="3593971102"/>
                  </a:ext>
                </a:extLst>
              </a:tr>
              <a:tr h="192525">
                <a:tc vMerge="1">
                  <a:txBody>
                    <a:bodyPr/>
                    <a:lstStyle/>
                    <a:p>
                      <a:endParaRPr lang="zh-TW" altLang="en-US"/>
                    </a:p>
                  </a:txBody>
                  <a:tcPr/>
                </a:tc>
                <a:tc vMerge="1">
                  <a:txBody>
                    <a:bodyPr/>
                    <a:lstStyle/>
                    <a:p>
                      <a:endParaRPr lang="zh-TW" altLang="en-US"/>
                    </a:p>
                  </a:txBody>
                  <a:tcPr/>
                </a:tc>
                <a:tc vMerge="1">
                  <a:txBody>
                    <a:bodyPr/>
                    <a:lstStyle/>
                    <a:p>
                      <a:pPr marL="36000" algn="l" fontAlgn="b"/>
                      <a:endParaRPr lang="zh-TW" altLang="en-US" sz="1100" b="0" i="0" u="none" strike="noStrike" dirty="0">
                        <a:solidFill>
                          <a:srgbClr val="000000"/>
                        </a:solidFill>
                        <a:effectLst/>
                        <a:latin typeface="+mn-ea"/>
                        <a:ea typeface="+mn-ea"/>
                      </a:endParaRPr>
                    </a:p>
                  </a:txBody>
                  <a:tcPr marL="6887" marR="6887" marT="68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pPr marL="36000" algn="l" fontAlgn="b"/>
                      <a:endParaRPr lang="zh-TW" altLang="en-US" sz="1100" b="0" i="0" u="none" strike="noStrike" dirty="0">
                        <a:solidFill>
                          <a:srgbClr val="000000"/>
                        </a:solidFill>
                        <a:effectLst/>
                        <a:latin typeface="+mn-ea"/>
                        <a:ea typeface="+mn-ea"/>
                      </a:endParaRPr>
                    </a:p>
                  </a:txBody>
                  <a:tcPr marL="6887" marR="6887" marT="68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36000" algn="l" fontAlgn="b"/>
                      <a:r>
                        <a:rPr lang="zh-TW" altLang="en-US" sz="1200" u="none" strike="noStrike" dirty="0">
                          <a:effectLst/>
                          <a:latin typeface="Microsoft YaHei" panose="020B0503020204020204" pitchFamily="34" charset="-122"/>
                          <a:ea typeface="Microsoft YaHei" panose="020B0503020204020204" pitchFamily="34" charset="-122"/>
                        </a:rPr>
                        <a:t>藝術領域</a:t>
                      </a:r>
                      <a:endParaRPr lang="zh-TW" altLang="en-US" sz="12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altLang="zh-TW" sz="1200" u="none" strike="noStrike" dirty="0">
                          <a:effectLst/>
                          <a:latin typeface="Microsoft YaHei" panose="020B0503020204020204" pitchFamily="34" charset="-122"/>
                          <a:ea typeface="Microsoft YaHei" panose="020B0503020204020204" pitchFamily="34" charset="-122"/>
                        </a:rPr>
                        <a:t>214</a:t>
                      </a:r>
                      <a:endParaRPr lang="en-US" altLang="zh-TW" sz="12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altLang="zh-TW" sz="1200" u="none" strike="noStrike" dirty="0">
                          <a:effectLst/>
                          <a:latin typeface="Microsoft YaHei" panose="020B0503020204020204" pitchFamily="34" charset="-122"/>
                          <a:ea typeface="Microsoft YaHei" panose="020B0503020204020204" pitchFamily="34" charset="-122"/>
                        </a:rPr>
                        <a:t>11.12%</a:t>
                      </a:r>
                      <a:endParaRPr lang="en-US" altLang="zh-TW" sz="12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tint val="40000"/>
                      </a:srgbClr>
                    </a:solidFill>
                  </a:tcPr>
                </a:tc>
                <a:extLst>
                  <a:ext uri="{0D108BD9-81ED-4DB2-BD59-A6C34878D82A}">
                    <a16:rowId xmlns="" xmlns:a16="http://schemas.microsoft.com/office/drawing/2014/main" val="2643377881"/>
                  </a:ext>
                </a:extLst>
              </a:tr>
              <a:tr h="192525">
                <a:tc vMerge="1">
                  <a:txBody>
                    <a:bodyPr/>
                    <a:lstStyle/>
                    <a:p>
                      <a:endParaRPr lang="zh-TW" altLang="en-US"/>
                    </a:p>
                  </a:txBody>
                  <a:tcPr/>
                </a:tc>
                <a:tc vMerge="1">
                  <a:txBody>
                    <a:bodyPr/>
                    <a:lstStyle/>
                    <a:p>
                      <a:endParaRPr lang="zh-TW" altLang="en-US"/>
                    </a:p>
                  </a:txBody>
                  <a:tcPr/>
                </a:tc>
                <a:tc vMerge="1">
                  <a:txBody>
                    <a:bodyPr/>
                    <a:lstStyle/>
                    <a:p>
                      <a:pPr marL="36000" algn="l" fontAlgn="b"/>
                      <a:endParaRPr lang="zh-TW" altLang="en-US" sz="1100" b="0" i="0" u="none" strike="noStrike" dirty="0">
                        <a:solidFill>
                          <a:srgbClr val="000000"/>
                        </a:solidFill>
                        <a:effectLst/>
                        <a:latin typeface="+mn-ea"/>
                        <a:ea typeface="+mn-ea"/>
                      </a:endParaRPr>
                    </a:p>
                  </a:txBody>
                  <a:tcPr marL="6887" marR="6887" marT="68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pPr marL="36000" algn="l" fontAlgn="b"/>
                      <a:endParaRPr lang="zh-TW" altLang="en-US" sz="1100" b="0" i="0" u="none" strike="noStrike" dirty="0">
                        <a:solidFill>
                          <a:srgbClr val="000000"/>
                        </a:solidFill>
                        <a:effectLst/>
                        <a:latin typeface="+mn-ea"/>
                        <a:ea typeface="+mn-ea"/>
                      </a:endParaRPr>
                    </a:p>
                  </a:txBody>
                  <a:tcPr marL="6887" marR="6887" marT="68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36000" algn="l" fontAlgn="b"/>
                      <a:r>
                        <a:rPr lang="zh-TW" altLang="en-US" sz="1200" u="none" strike="noStrike" dirty="0">
                          <a:effectLst/>
                          <a:latin typeface="Microsoft YaHei" panose="020B0503020204020204" pitchFamily="34" charset="-122"/>
                          <a:ea typeface="Microsoft YaHei" panose="020B0503020204020204" pitchFamily="34" charset="-122"/>
                        </a:rPr>
                        <a:t>科技領域</a:t>
                      </a:r>
                      <a:endParaRPr lang="zh-TW" altLang="en-US" sz="12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altLang="zh-TW" sz="1200" u="none" strike="noStrike" dirty="0">
                          <a:effectLst/>
                          <a:latin typeface="Microsoft YaHei" panose="020B0503020204020204" pitchFamily="34" charset="-122"/>
                          <a:ea typeface="Microsoft YaHei" panose="020B0503020204020204" pitchFamily="34" charset="-122"/>
                        </a:rPr>
                        <a:t>558</a:t>
                      </a:r>
                      <a:endParaRPr lang="en-US" altLang="zh-TW" sz="12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altLang="zh-TW" sz="1200" u="none" strike="noStrike">
                          <a:effectLst/>
                          <a:latin typeface="Microsoft YaHei" panose="020B0503020204020204" pitchFamily="34" charset="-122"/>
                          <a:ea typeface="Microsoft YaHei" panose="020B0503020204020204" pitchFamily="34" charset="-122"/>
                        </a:rPr>
                        <a:t>29.00%</a:t>
                      </a:r>
                      <a:endParaRPr lang="en-US" altLang="zh-TW" sz="1200" b="0" i="0" u="none" strike="noStrike">
                        <a:solidFill>
                          <a:srgbClr val="00000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tint val="20000"/>
                      </a:srgbClr>
                    </a:solidFill>
                  </a:tcPr>
                </a:tc>
                <a:extLst>
                  <a:ext uri="{0D108BD9-81ED-4DB2-BD59-A6C34878D82A}">
                    <a16:rowId xmlns="" xmlns:a16="http://schemas.microsoft.com/office/drawing/2014/main" val="4265947860"/>
                  </a:ext>
                </a:extLst>
              </a:tr>
              <a:tr h="192525">
                <a:tc vMerge="1">
                  <a:txBody>
                    <a:bodyPr/>
                    <a:lstStyle/>
                    <a:p>
                      <a:endParaRPr lang="zh-TW" altLang="en-US"/>
                    </a:p>
                  </a:txBody>
                  <a:tcPr/>
                </a:tc>
                <a:tc vMerge="1">
                  <a:txBody>
                    <a:bodyPr/>
                    <a:lstStyle/>
                    <a:p>
                      <a:endParaRPr lang="zh-TW" altLang="en-US"/>
                    </a:p>
                  </a:txBody>
                  <a:tcPr/>
                </a:tc>
                <a:tc vMerge="1">
                  <a:txBody>
                    <a:bodyPr/>
                    <a:lstStyle/>
                    <a:p>
                      <a:pPr marL="36000" algn="l" fontAlgn="b"/>
                      <a:endParaRPr lang="zh-TW" altLang="en-US" sz="1100" b="0" i="0" u="none" strike="noStrike" dirty="0">
                        <a:solidFill>
                          <a:srgbClr val="000000"/>
                        </a:solidFill>
                        <a:effectLst/>
                        <a:latin typeface="+mn-ea"/>
                        <a:ea typeface="+mn-ea"/>
                      </a:endParaRPr>
                    </a:p>
                  </a:txBody>
                  <a:tcPr marL="6887" marR="6887" marT="68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pPr marL="36000" algn="l" fontAlgn="b"/>
                      <a:endParaRPr lang="zh-TW" altLang="en-US" sz="1100" b="0" i="0" u="none" strike="noStrike" dirty="0">
                        <a:solidFill>
                          <a:srgbClr val="000000"/>
                        </a:solidFill>
                        <a:effectLst/>
                        <a:latin typeface="+mn-ea"/>
                        <a:ea typeface="+mn-ea"/>
                      </a:endParaRPr>
                    </a:p>
                  </a:txBody>
                  <a:tcPr marL="6887" marR="6887" marT="68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36000" algn="l" fontAlgn="b"/>
                      <a:r>
                        <a:rPr lang="zh-TW" altLang="en-US" sz="1200" u="none" strike="noStrike" dirty="0">
                          <a:effectLst/>
                          <a:latin typeface="Microsoft YaHei" panose="020B0503020204020204" pitchFamily="34" charset="-122"/>
                          <a:ea typeface="Microsoft YaHei" panose="020B0503020204020204" pitchFamily="34" charset="-122"/>
                        </a:rPr>
                        <a:t>綜合活動領域</a:t>
                      </a:r>
                      <a:endParaRPr lang="zh-TW" altLang="en-US" sz="12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altLang="zh-TW" sz="1200" u="none" strike="noStrike" dirty="0">
                          <a:effectLst/>
                          <a:latin typeface="Microsoft YaHei" panose="020B0503020204020204" pitchFamily="34" charset="-122"/>
                          <a:ea typeface="Microsoft YaHei" panose="020B0503020204020204" pitchFamily="34" charset="-122"/>
                        </a:rPr>
                        <a:t>336</a:t>
                      </a:r>
                      <a:endParaRPr lang="en-US" altLang="zh-TW" sz="12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altLang="zh-TW" sz="1200" u="none" strike="noStrike">
                          <a:effectLst/>
                          <a:latin typeface="Microsoft YaHei" panose="020B0503020204020204" pitchFamily="34" charset="-122"/>
                          <a:ea typeface="Microsoft YaHei" panose="020B0503020204020204" pitchFamily="34" charset="-122"/>
                        </a:rPr>
                        <a:t>17.46%</a:t>
                      </a:r>
                      <a:endParaRPr lang="en-US" altLang="zh-TW" sz="1200" b="0" i="0" u="none" strike="noStrike">
                        <a:solidFill>
                          <a:srgbClr val="00000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tint val="40000"/>
                      </a:srgbClr>
                    </a:solidFill>
                  </a:tcPr>
                </a:tc>
                <a:extLst>
                  <a:ext uri="{0D108BD9-81ED-4DB2-BD59-A6C34878D82A}">
                    <a16:rowId xmlns="" xmlns:a16="http://schemas.microsoft.com/office/drawing/2014/main" val="3436815450"/>
                  </a:ext>
                </a:extLst>
              </a:tr>
              <a:tr h="192525">
                <a:tc vMerge="1">
                  <a:txBody>
                    <a:bodyPr/>
                    <a:lstStyle/>
                    <a:p>
                      <a:endParaRPr lang="zh-TW" altLang="en-US"/>
                    </a:p>
                  </a:txBody>
                  <a:tcPr/>
                </a:tc>
                <a:tc vMerge="1">
                  <a:txBody>
                    <a:bodyPr/>
                    <a:lstStyle/>
                    <a:p>
                      <a:endParaRPr lang="zh-TW" altLang="en-US"/>
                    </a:p>
                  </a:txBody>
                  <a:tcPr/>
                </a:tc>
                <a:tc vMerge="1">
                  <a:txBody>
                    <a:bodyPr/>
                    <a:lstStyle/>
                    <a:p>
                      <a:pPr marL="36000" algn="l" fontAlgn="b"/>
                      <a:endParaRPr lang="zh-TW" altLang="en-US" sz="1100" b="0" i="0" u="none" strike="noStrike" dirty="0">
                        <a:solidFill>
                          <a:srgbClr val="000000"/>
                        </a:solidFill>
                        <a:effectLst/>
                        <a:latin typeface="+mn-ea"/>
                        <a:ea typeface="+mn-ea"/>
                      </a:endParaRPr>
                    </a:p>
                  </a:txBody>
                  <a:tcPr marL="6887" marR="6887" marT="68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pPr marL="36000" algn="l" fontAlgn="b"/>
                      <a:endParaRPr lang="zh-TW" altLang="en-US" sz="1100" b="0" i="0" u="none" strike="noStrike" dirty="0">
                        <a:solidFill>
                          <a:srgbClr val="000000"/>
                        </a:solidFill>
                        <a:effectLst/>
                        <a:latin typeface="+mn-ea"/>
                        <a:ea typeface="+mn-ea"/>
                      </a:endParaRPr>
                    </a:p>
                  </a:txBody>
                  <a:tcPr marL="6887" marR="6887" marT="68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36000" algn="l" fontAlgn="b"/>
                      <a:r>
                        <a:rPr lang="zh-TW" altLang="en-US" sz="1200" u="none" strike="noStrike" dirty="0">
                          <a:effectLst/>
                          <a:latin typeface="Microsoft YaHei" panose="020B0503020204020204" pitchFamily="34" charset="-122"/>
                          <a:ea typeface="Microsoft YaHei" panose="020B0503020204020204" pitchFamily="34" charset="-122"/>
                        </a:rPr>
                        <a:t>健康與體育領域</a:t>
                      </a:r>
                      <a:endParaRPr lang="zh-TW" altLang="en-US" sz="12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altLang="zh-TW" sz="1200" u="none" strike="noStrike" dirty="0">
                          <a:effectLst/>
                          <a:latin typeface="Microsoft YaHei" panose="020B0503020204020204" pitchFamily="34" charset="-122"/>
                          <a:ea typeface="Microsoft YaHei" panose="020B0503020204020204" pitchFamily="34" charset="-122"/>
                        </a:rPr>
                        <a:t>112</a:t>
                      </a:r>
                      <a:endParaRPr lang="en-US" altLang="zh-TW" sz="12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altLang="zh-TW" sz="1200" u="none" strike="noStrike">
                          <a:effectLst/>
                          <a:latin typeface="Microsoft YaHei" panose="020B0503020204020204" pitchFamily="34" charset="-122"/>
                          <a:ea typeface="Microsoft YaHei" panose="020B0503020204020204" pitchFamily="34" charset="-122"/>
                        </a:rPr>
                        <a:t>5.82%</a:t>
                      </a:r>
                      <a:endParaRPr lang="en-US" altLang="zh-TW" sz="1200" b="0" i="0" u="none" strike="noStrike">
                        <a:solidFill>
                          <a:srgbClr val="00000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tint val="20000"/>
                      </a:srgbClr>
                    </a:solidFill>
                  </a:tcPr>
                </a:tc>
                <a:extLst>
                  <a:ext uri="{0D108BD9-81ED-4DB2-BD59-A6C34878D82A}">
                    <a16:rowId xmlns="" xmlns:a16="http://schemas.microsoft.com/office/drawing/2014/main" val="1080790489"/>
                  </a:ext>
                </a:extLst>
              </a:tr>
              <a:tr h="192525">
                <a:tc vMerge="1">
                  <a:txBody>
                    <a:bodyPr/>
                    <a:lstStyle/>
                    <a:p>
                      <a:endParaRPr lang="zh-TW" altLang="en-US"/>
                    </a:p>
                  </a:txBody>
                  <a:tcPr/>
                </a:tc>
                <a:tc rowSpan="19">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zh-TW" altLang="en-US" sz="1400" b="1" u="none" strike="noStrike" dirty="0">
                          <a:effectLst/>
                          <a:latin typeface="Microsoft YaHei" panose="020B0503020204020204" pitchFamily="34" charset="-122"/>
                          <a:ea typeface="Microsoft YaHei" panose="020B0503020204020204" pitchFamily="34" charset="-122"/>
                        </a:rPr>
                        <a:t>校訂必修與</a:t>
                      </a:r>
                      <a:endParaRPr lang="en-US" altLang="zh-TW" sz="1400" b="1" u="none" strike="noStrike" dirty="0">
                        <a:effectLst/>
                        <a:latin typeface="Microsoft YaHei" panose="020B0503020204020204" pitchFamily="34" charset="-122"/>
                        <a:ea typeface="Microsoft YaHei" panose="020B0503020204020204" pitchFamily="34" charset="-122"/>
                      </a:endParaRPr>
                    </a:p>
                    <a:p>
                      <a:pPr algn="ctr" fontAlgn="ctr"/>
                      <a:r>
                        <a:rPr lang="zh-TW" altLang="en-US" sz="1400" b="1" u="none" strike="noStrike" dirty="0">
                          <a:effectLst/>
                          <a:latin typeface="Microsoft YaHei" panose="020B0503020204020204" pitchFamily="34" charset="-122"/>
                          <a:ea typeface="Microsoft YaHei" panose="020B0503020204020204" pitchFamily="34" charset="-122"/>
                        </a:rPr>
                        <a:t>多元選修課程</a:t>
                      </a:r>
                      <a:endParaRPr lang="en-US" altLang="zh-TW" sz="1400" b="1" u="none" strike="noStrike" dirty="0">
                        <a:effectLst/>
                        <a:latin typeface="Microsoft YaHei" panose="020B0503020204020204" pitchFamily="34" charset="-122"/>
                        <a:ea typeface="Microsoft YaHei" panose="020B0503020204020204" pitchFamily="34" charset="-122"/>
                      </a:endParaRPr>
                    </a:p>
                    <a:p>
                      <a:pPr algn="ctr" fontAlgn="ctr"/>
                      <a:r>
                        <a:rPr lang="zh-TW" altLang="en-US" sz="1400" b="1" u="none" strike="noStrike" dirty="0">
                          <a:effectLst/>
                          <a:latin typeface="Microsoft YaHei" panose="020B0503020204020204" pitchFamily="34" charset="-122"/>
                          <a:ea typeface="Microsoft YaHei" panose="020B0503020204020204" pitchFamily="34" charset="-122"/>
                        </a:rPr>
                        <a:t>對應之學群</a:t>
                      </a:r>
                      <a:endParaRPr lang="zh-TW" altLang="en-US" sz="1400" b="1" i="0" u="none" strike="noStrike" dirty="0">
                        <a:solidFill>
                          <a:schemeClr val="tx1"/>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tint val="40000"/>
                      </a:srgbClr>
                    </a:solidFill>
                  </a:tcPr>
                </a:tc>
                <a:tc rowSpan="19">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36000" algn="ctr" fontAlgn="b"/>
                      <a:r>
                        <a:rPr lang="en-US" altLang="zh-TW" sz="2000" b="0" i="0" u="none" strike="noStrike" dirty="0">
                          <a:solidFill>
                            <a:srgbClr val="000000"/>
                          </a:solidFill>
                          <a:effectLst/>
                          <a:latin typeface="Microsoft YaHei" panose="020B0503020204020204" pitchFamily="34" charset="-122"/>
                          <a:ea typeface="Microsoft YaHei" panose="020B0503020204020204" pitchFamily="34" charset="-122"/>
                        </a:rPr>
                        <a:t>1612</a:t>
                      </a:r>
                      <a:endParaRPr lang="zh-TW" altLang="en-US" sz="20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tint val="40000"/>
                      </a:srgbClr>
                    </a:solidFill>
                  </a:tcPr>
                </a:tc>
                <a:tc rowSpan="19">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36000" algn="ctr" fontAlgn="b"/>
                      <a:r>
                        <a:rPr lang="en-US" altLang="zh-TW" sz="2000" b="0" i="0" u="none" strike="noStrike" cap="none" dirty="0">
                          <a:solidFill>
                            <a:srgbClr val="000000"/>
                          </a:solidFill>
                          <a:effectLst/>
                          <a:latin typeface="Microsoft YaHei" panose="020B0503020204020204" pitchFamily="34" charset="-122"/>
                          <a:ea typeface="Microsoft YaHei" panose="020B0503020204020204" pitchFamily="34" charset="-122"/>
                          <a:cs typeface="+mn-cs"/>
                          <a:sym typeface="Arial"/>
                        </a:rPr>
                        <a:t>83.78%</a:t>
                      </a:r>
                      <a:endParaRPr lang="zh-TW" altLang="en-US" sz="2000" b="0" i="0" u="none" strike="noStrike" cap="none" dirty="0">
                        <a:solidFill>
                          <a:srgbClr val="000000"/>
                        </a:solidFill>
                        <a:effectLst/>
                        <a:latin typeface="Microsoft YaHei" panose="020B0503020204020204" pitchFamily="34" charset="-122"/>
                        <a:ea typeface="Microsoft YaHei" panose="020B0503020204020204" pitchFamily="34" charset="-122"/>
                        <a:cs typeface="+mn-cs"/>
                        <a:sym typeface="Arial"/>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36000" algn="l" fontAlgn="b"/>
                      <a:r>
                        <a:rPr lang="zh-TW" altLang="en-US" sz="1200" u="none" strike="noStrike" dirty="0">
                          <a:effectLst/>
                          <a:latin typeface="Microsoft YaHei" panose="020B0503020204020204" pitchFamily="34" charset="-122"/>
                          <a:ea typeface="Microsoft YaHei" panose="020B0503020204020204" pitchFamily="34" charset="-122"/>
                        </a:rPr>
                        <a:t>資訊學群</a:t>
                      </a:r>
                      <a:endParaRPr lang="zh-TW" altLang="en-US" sz="12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altLang="zh-TW" sz="1200" u="none" strike="noStrike" dirty="0">
                          <a:effectLst/>
                          <a:latin typeface="Microsoft YaHei" panose="020B0503020204020204" pitchFamily="34" charset="-122"/>
                          <a:ea typeface="Microsoft YaHei" panose="020B0503020204020204" pitchFamily="34" charset="-122"/>
                        </a:rPr>
                        <a:t>399</a:t>
                      </a:r>
                      <a:endParaRPr lang="en-US" altLang="zh-TW" sz="12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altLang="zh-TW" sz="1200" u="none" strike="noStrike" dirty="0">
                          <a:effectLst/>
                          <a:latin typeface="Microsoft YaHei" panose="020B0503020204020204" pitchFamily="34" charset="-122"/>
                          <a:ea typeface="Microsoft YaHei" panose="020B0503020204020204" pitchFamily="34" charset="-122"/>
                        </a:rPr>
                        <a:t>20.74%</a:t>
                      </a:r>
                      <a:endParaRPr lang="en-US" altLang="zh-TW" sz="12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tint val="40000"/>
                      </a:srgbClr>
                    </a:solidFill>
                  </a:tcPr>
                </a:tc>
                <a:extLst>
                  <a:ext uri="{0D108BD9-81ED-4DB2-BD59-A6C34878D82A}">
                    <a16:rowId xmlns="" xmlns:a16="http://schemas.microsoft.com/office/drawing/2014/main" val="2992786925"/>
                  </a:ext>
                </a:extLst>
              </a:tr>
              <a:tr h="192525">
                <a:tc vMerge="1">
                  <a:txBody>
                    <a:bodyPr/>
                    <a:lstStyle/>
                    <a:p>
                      <a:endParaRPr lang="zh-TW" altLang="en-US"/>
                    </a:p>
                  </a:txBody>
                  <a:tcPr/>
                </a:tc>
                <a:tc vMerge="1">
                  <a:txBody>
                    <a:bodyPr/>
                    <a:lstStyle/>
                    <a:p>
                      <a:endParaRPr lang="zh-TW" altLang="en-US"/>
                    </a:p>
                  </a:txBody>
                  <a:tcPr/>
                </a:tc>
                <a:tc vMerge="1">
                  <a:txBody>
                    <a:bodyPr/>
                    <a:lstStyle/>
                    <a:p>
                      <a:pPr marL="36000" algn="l" fontAlgn="b"/>
                      <a:endParaRPr lang="zh-TW" altLang="en-US" sz="1100" b="0" i="0" u="none" strike="noStrike" dirty="0">
                        <a:solidFill>
                          <a:srgbClr val="000000"/>
                        </a:solidFill>
                        <a:effectLst/>
                        <a:latin typeface="+mn-ea"/>
                        <a:ea typeface="+mn-ea"/>
                      </a:endParaRPr>
                    </a:p>
                  </a:txBody>
                  <a:tcPr marL="6887" marR="6887" marT="68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pPr marL="36000" algn="l" fontAlgn="b"/>
                      <a:endParaRPr lang="zh-TW" altLang="en-US" sz="1100" b="0" i="0" u="none" strike="noStrike" dirty="0">
                        <a:solidFill>
                          <a:srgbClr val="000000"/>
                        </a:solidFill>
                        <a:effectLst/>
                        <a:latin typeface="+mn-ea"/>
                        <a:ea typeface="+mn-ea"/>
                      </a:endParaRPr>
                    </a:p>
                  </a:txBody>
                  <a:tcPr marL="6887" marR="6887" marT="68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36000" algn="l" fontAlgn="b"/>
                      <a:r>
                        <a:rPr lang="zh-TW" altLang="en-US" sz="1200" u="none" strike="noStrike" dirty="0">
                          <a:effectLst/>
                          <a:latin typeface="Microsoft YaHei" panose="020B0503020204020204" pitchFamily="34" charset="-122"/>
                          <a:ea typeface="Microsoft YaHei" panose="020B0503020204020204" pitchFamily="34" charset="-122"/>
                        </a:rPr>
                        <a:t>工程學群</a:t>
                      </a:r>
                      <a:endParaRPr lang="zh-TW" altLang="en-US" sz="12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altLang="zh-TW" sz="1200" u="none" strike="noStrike" dirty="0">
                          <a:effectLst/>
                          <a:latin typeface="Microsoft YaHei" panose="020B0503020204020204" pitchFamily="34" charset="-122"/>
                          <a:ea typeface="Microsoft YaHei" panose="020B0503020204020204" pitchFamily="34" charset="-122"/>
                        </a:rPr>
                        <a:t>345</a:t>
                      </a:r>
                      <a:endParaRPr lang="en-US" altLang="zh-TW" sz="12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altLang="zh-TW" sz="1200" u="none" strike="noStrike">
                          <a:effectLst/>
                          <a:latin typeface="Microsoft YaHei" panose="020B0503020204020204" pitchFamily="34" charset="-122"/>
                          <a:ea typeface="Microsoft YaHei" panose="020B0503020204020204" pitchFamily="34" charset="-122"/>
                        </a:rPr>
                        <a:t>17.93%</a:t>
                      </a:r>
                      <a:endParaRPr lang="en-US" altLang="zh-TW" sz="1200" b="0" i="0" u="none" strike="noStrike">
                        <a:solidFill>
                          <a:srgbClr val="00000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tint val="20000"/>
                      </a:srgbClr>
                    </a:solidFill>
                  </a:tcPr>
                </a:tc>
                <a:extLst>
                  <a:ext uri="{0D108BD9-81ED-4DB2-BD59-A6C34878D82A}">
                    <a16:rowId xmlns="" xmlns:a16="http://schemas.microsoft.com/office/drawing/2014/main" val="602103348"/>
                  </a:ext>
                </a:extLst>
              </a:tr>
              <a:tr h="192525">
                <a:tc vMerge="1">
                  <a:txBody>
                    <a:bodyPr/>
                    <a:lstStyle/>
                    <a:p>
                      <a:endParaRPr lang="zh-TW" altLang="en-US"/>
                    </a:p>
                  </a:txBody>
                  <a:tcPr/>
                </a:tc>
                <a:tc vMerge="1">
                  <a:txBody>
                    <a:bodyPr/>
                    <a:lstStyle/>
                    <a:p>
                      <a:endParaRPr lang="zh-TW" altLang="en-US"/>
                    </a:p>
                  </a:txBody>
                  <a:tcPr/>
                </a:tc>
                <a:tc vMerge="1">
                  <a:txBody>
                    <a:bodyPr/>
                    <a:lstStyle/>
                    <a:p>
                      <a:pPr marL="36000" algn="l" fontAlgn="b"/>
                      <a:endParaRPr lang="zh-TW" altLang="en-US" sz="1100" b="0" i="0" u="none" strike="noStrike" dirty="0">
                        <a:solidFill>
                          <a:srgbClr val="000000"/>
                        </a:solidFill>
                        <a:effectLst/>
                        <a:latin typeface="+mn-ea"/>
                        <a:ea typeface="+mn-ea"/>
                      </a:endParaRPr>
                    </a:p>
                  </a:txBody>
                  <a:tcPr marL="6887" marR="6887" marT="68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pPr marL="36000" algn="l" fontAlgn="b"/>
                      <a:endParaRPr lang="zh-TW" altLang="en-US" sz="1100" b="0" i="0" u="none" strike="noStrike" dirty="0">
                        <a:solidFill>
                          <a:srgbClr val="000000"/>
                        </a:solidFill>
                        <a:effectLst/>
                        <a:latin typeface="+mn-ea"/>
                        <a:ea typeface="+mn-ea"/>
                      </a:endParaRPr>
                    </a:p>
                  </a:txBody>
                  <a:tcPr marL="6887" marR="6887" marT="68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36000" algn="l" fontAlgn="b"/>
                      <a:r>
                        <a:rPr lang="zh-TW" altLang="en-US" sz="1200" u="none" strike="noStrike" dirty="0">
                          <a:effectLst/>
                          <a:latin typeface="Microsoft YaHei" panose="020B0503020204020204" pitchFamily="34" charset="-122"/>
                          <a:ea typeface="Microsoft YaHei" panose="020B0503020204020204" pitchFamily="34" charset="-122"/>
                        </a:rPr>
                        <a:t>數理化學群</a:t>
                      </a:r>
                      <a:endParaRPr lang="zh-TW" altLang="en-US" sz="12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altLang="zh-TW" sz="1200" u="none" strike="noStrike" dirty="0">
                          <a:effectLst/>
                          <a:latin typeface="Microsoft YaHei" panose="020B0503020204020204" pitchFamily="34" charset="-122"/>
                          <a:ea typeface="Microsoft YaHei" panose="020B0503020204020204" pitchFamily="34" charset="-122"/>
                        </a:rPr>
                        <a:t>380</a:t>
                      </a:r>
                      <a:endParaRPr lang="en-US" altLang="zh-TW" sz="12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altLang="zh-TW" sz="1200" u="none" strike="noStrike">
                          <a:effectLst/>
                          <a:latin typeface="Microsoft YaHei" panose="020B0503020204020204" pitchFamily="34" charset="-122"/>
                          <a:ea typeface="Microsoft YaHei" panose="020B0503020204020204" pitchFamily="34" charset="-122"/>
                        </a:rPr>
                        <a:t>19.75%</a:t>
                      </a:r>
                      <a:endParaRPr lang="en-US" altLang="zh-TW" sz="1200" b="0" i="0" u="none" strike="noStrike">
                        <a:solidFill>
                          <a:srgbClr val="00000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tint val="40000"/>
                      </a:srgbClr>
                    </a:solidFill>
                  </a:tcPr>
                </a:tc>
                <a:extLst>
                  <a:ext uri="{0D108BD9-81ED-4DB2-BD59-A6C34878D82A}">
                    <a16:rowId xmlns="" xmlns:a16="http://schemas.microsoft.com/office/drawing/2014/main" val="1476977353"/>
                  </a:ext>
                </a:extLst>
              </a:tr>
              <a:tr h="192525">
                <a:tc vMerge="1">
                  <a:txBody>
                    <a:bodyPr/>
                    <a:lstStyle/>
                    <a:p>
                      <a:endParaRPr lang="zh-TW" altLang="en-US"/>
                    </a:p>
                  </a:txBody>
                  <a:tcPr/>
                </a:tc>
                <a:tc vMerge="1">
                  <a:txBody>
                    <a:bodyPr/>
                    <a:lstStyle/>
                    <a:p>
                      <a:endParaRPr lang="zh-TW" altLang="en-US"/>
                    </a:p>
                  </a:txBody>
                  <a:tcPr/>
                </a:tc>
                <a:tc vMerge="1">
                  <a:txBody>
                    <a:bodyPr/>
                    <a:lstStyle/>
                    <a:p>
                      <a:pPr marL="36000" algn="l" fontAlgn="b"/>
                      <a:endParaRPr lang="zh-TW" altLang="en-US" sz="1100" b="0" i="0" u="none" strike="noStrike" dirty="0">
                        <a:solidFill>
                          <a:srgbClr val="000000"/>
                        </a:solidFill>
                        <a:effectLst/>
                        <a:latin typeface="+mn-ea"/>
                        <a:ea typeface="+mn-ea"/>
                      </a:endParaRPr>
                    </a:p>
                  </a:txBody>
                  <a:tcPr marL="6887" marR="6887" marT="68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pPr marL="36000" algn="l" fontAlgn="b"/>
                      <a:endParaRPr lang="zh-TW" altLang="en-US" sz="1100" b="0" i="0" u="none" strike="noStrike" dirty="0">
                        <a:solidFill>
                          <a:srgbClr val="000000"/>
                        </a:solidFill>
                        <a:effectLst/>
                        <a:latin typeface="+mn-ea"/>
                        <a:ea typeface="+mn-ea"/>
                      </a:endParaRPr>
                    </a:p>
                  </a:txBody>
                  <a:tcPr marL="6887" marR="6887" marT="68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36000" algn="l" fontAlgn="b"/>
                      <a:r>
                        <a:rPr lang="zh-TW" altLang="en-US" sz="1200" u="none" strike="noStrike" dirty="0">
                          <a:effectLst/>
                          <a:latin typeface="Microsoft YaHei" panose="020B0503020204020204" pitchFamily="34" charset="-122"/>
                          <a:ea typeface="Microsoft YaHei" panose="020B0503020204020204" pitchFamily="34" charset="-122"/>
                        </a:rPr>
                        <a:t>醫藥衛生學群</a:t>
                      </a:r>
                      <a:endParaRPr lang="zh-TW" altLang="en-US" sz="12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altLang="zh-TW" sz="1200" u="none" strike="noStrike" dirty="0">
                          <a:effectLst/>
                          <a:latin typeface="Microsoft YaHei" panose="020B0503020204020204" pitchFamily="34" charset="-122"/>
                          <a:ea typeface="Microsoft YaHei" panose="020B0503020204020204" pitchFamily="34" charset="-122"/>
                        </a:rPr>
                        <a:t>191</a:t>
                      </a:r>
                      <a:endParaRPr lang="en-US" altLang="zh-TW" sz="12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altLang="zh-TW" sz="1200" u="none" strike="noStrike">
                          <a:effectLst/>
                          <a:latin typeface="Microsoft YaHei" panose="020B0503020204020204" pitchFamily="34" charset="-122"/>
                          <a:ea typeface="Microsoft YaHei" panose="020B0503020204020204" pitchFamily="34" charset="-122"/>
                        </a:rPr>
                        <a:t>9.93%</a:t>
                      </a:r>
                      <a:endParaRPr lang="en-US" altLang="zh-TW" sz="1200" b="0" i="0" u="none" strike="noStrike">
                        <a:solidFill>
                          <a:srgbClr val="00000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tint val="20000"/>
                      </a:srgbClr>
                    </a:solidFill>
                  </a:tcPr>
                </a:tc>
                <a:extLst>
                  <a:ext uri="{0D108BD9-81ED-4DB2-BD59-A6C34878D82A}">
                    <a16:rowId xmlns="" xmlns:a16="http://schemas.microsoft.com/office/drawing/2014/main" val="3679049291"/>
                  </a:ext>
                </a:extLst>
              </a:tr>
              <a:tr h="192525">
                <a:tc vMerge="1">
                  <a:txBody>
                    <a:bodyPr/>
                    <a:lstStyle/>
                    <a:p>
                      <a:endParaRPr lang="zh-TW" altLang="en-US"/>
                    </a:p>
                  </a:txBody>
                  <a:tcPr/>
                </a:tc>
                <a:tc vMerge="1">
                  <a:txBody>
                    <a:bodyPr/>
                    <a:lstStyle/>
                    <a:p>
                      <a:endParaRPr lang="zh-TW" altLang="en-US"/>
                    </a:p>
                  </a:txBody>
                  <a:tcPr/>
                </a:tc>
                <a:tc vMerge="1">
                  <a:txBody>
                    <a:bodyPr/>
                    <a:lstStyle/>
                    <a:p>
                      <a:pPr marL="36000" algn="l" fontAlgn="b"/>
                      <a:endParaRPr lang="zh-TW" altLang="en-US" sz="1100" b="0" i="0" u="none" strike="noStrike" dirty="0">
                        <a:solidFill>
                          <a:srgbClr val="000000"/>
                        </a:solidFill>
                        <a:effectLst/>
                        <a:latin typeface="+mn-ea"/>
                        <a:ea typeface="+mn-ea"/>
                      </a:endParaRPr>
                    </a:p>
                  </a:txBody>
                  <a:tcPr marL="6887" marR="6887" marT="68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pPr marL="36000" algn="l" fontAlgn="b"/>
                      <a:endParaRPr lang="zh-TW" altLang="en-US" sz="1100" b="0" i="0" u="none" strike="noStrike" dirty="0">
                        <a:solidFill>
                          <a:srgbClr val="000000"/>
                        </a:solidFill>
                        <a:effectLst/>
                        <a:latin typeface="+mn-ea"/>
                        <a:ea typeface="+mn-ea"/>
                      </a:endParaRPr>
                    </a:p>
                  </a:txBody>
                  <a:tcPr marL="6887" marR="6887" marT="68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36000" algn="l" fontAlgn="b"/>
                      <a:r>
                        <a:rPr lang="zh-TW" altLang="en-US" sz="1200" u="none" strike="noStrike" dirty="0">
                          <a:effectLst/>
                          <a:latin typeface="Microsoft YaHei" panose="020B0503020204020204" pitchFamily="34" charset="-122"/>
                          <a:ea typeface="Microsoft YaHei" panose="020B0503020204020204" pitchFamily="34" charset="-122"/>
                        </a:rPr>
                        <a:t>生命科學學群</a:t>
                      </a:r>
                      <a:endParaRPr lang="zh-TW" altLang="en-US" sz="12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altLang="zh-TW" sz="1200" u="none" strike="noStrike" dirty="0">
                          <a:effectLst/>
                          <a:latin typeface="Microsoft YaHei" panose="020B0503020204020204" pitchFamily="34" charset="-122"/>
                          <a:ea typeface="Microsoft YaHei" panose="020B0503020204020204" pitchFamily="34" charset="-122"/>
                        </a:rPr>
                        <a:t>191</a:t>
                      </a:r>
                      <a:endParaRPr lang="en-US" altLang="zh-TW" sz="12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altLang="zh-TW" sz="1200" u="none" strike="noStrike">
                          <a:effectLst/>
                          <a:latin typeface="Microsoft YaHei" panose="020B0503020204020204" pitchFamily="34" charset="-122"/>
                          <a:ea typeface="Microsoft YaHei" panose="020B0503020204020204" pitchFamily="34" charset="-122"/>
                        </a:rPr>
                        <a:t>9.93%</a:t>
                      </a:r>
                      <a:endParaRPr lang="en-US" altLang="zh-TW" sz="1200" b="0" i="0" u="none" strike="noStrike">
                        <a:solidFill>
                          <a:srgbClr val="00000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tint val="40000"/>
                      </a:srgbClr>
                    </a:solidFill>
                  </a:tcPr>
                </a:tc>
                <a:extLst>
                  <a:ext uri="{0D108BD9-81ED-4DB2-BD59-A6C34878D82A}">
                    <a16:rowId xmlns="" xmlns:a16="http://schemas.microsoft.com/office/drawing/2014/main" val="3763918878"/>
                  </a:ext>
                </a:extLst>
              </a:tr>
              <a:tr h="192525">
                <a:tc vMerge="1">
                  <a:txBody>
                    <a:bodyPr/>
                    <a:lstStyle/>
                    <a:p>
                      <a:endParaRPr lang="zh-TW" altLang="en-US"/>
                    </a:p>
                  </a:txBody>
                  <a:tcPr/>
                </a:tc>
                <a:tc vMerge="1">
                  <a:txBody>
                    <a:bodyPr/>
                    <a:lstStyle/>
                    <a:p>
                      <a:endParaRPr lang="zh-TW" altLang="en-US"/>
                    </a:p>
                  </a:txBody>
                  <a:tcPr/>
                </a:tc>
                <a:tc vMerge="1">
                  <a:txBody>
                    <a:bodyPr/>
                    <a:lstStyle/>
                    <a:p>
                      <a:pPr marL="36000" algn="l" fontAlgn="b"/>
                      <a:endParaRPr lang="zh-TW" altLang="en-US" sz="1100" b="0" i="0" u="none" strike="noStrike" dirty="0">
                        <a:solidFill>
                          <a:srgbClr val="000000"/>
                        </a:solidFill>
                        <a:effectLst/>
                        <a:latin typeface="+mn-ea"/>
                        <a:ea typeface="+mn-ea"/>
                      </a:endParaRPr>
                    </a:p>
                  </a:txBody>
                  <a:tcPr marL="6887" marR="6887" marT="68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pPr marL="36000" algn="l" fontAlgn="b"/>
                      <a:endParaRPr lang="zh-TW" altLang="en-US" sz="1100" b="0" i="0" u="none" strike="noStrike" dirty="0">
                        <a:solidFill>
                          <a:srgbClr val="000000"/>
                        </a:solidFill>
                        <a:effectLst/>
                        <a:latin typeface="+mn-ea"/>
                        <a:ea typeface="+mn-ea"/>
                      </a:endParaRPr>
                    </a:p>
                  </a:txBody>
                  <a:tcPr marL="6887" marR="6887" marT="68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36000" algn="l" fontAlgn="b"/>
                      <a:r>
                        <a:rPr lang="zh-TW" altLang="en-US" sz="1200" u="none" strike="noStrike" dirty="0">
                          <a:effectLst/>
                          <a:latin typeface="Microsoft YaHei" panose="020B0503020204020204" pitchFamily="34" charset="-122"/>
                          <a:ea typeface="Microsoft YaHei" panose="020B0503020204020204" pitchFamily="34" charset="-122"/>
                        </a:rPr>
                        <a:t>生物資源學群</a:t>
                      </a:r>
                      <a:endParaRPr lang="zh-TW" altLang="en-US" sz="12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altLang="zh-TW" sz="1200" u="none" strike="noStrike" dirty="0">
                          <a:effectLst/>
                          <a:latin typeface="Microsoft YaHei" panose="020B0503020204020204" pitchFamily="34" charset="-122"/>
                          <a:ea typeface="Microsoft YaHei" panose="020B0503020204020204" pitchFamily="34" charset="-122"/>
                        </a:rPr>
                        <a:t>88</a:t>
                      </a:r>
                      <a:endParaRPr lang="en-US" altLang="zh-TW" sz="12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altLang="zh-TW" sz="1200" u="none" strike="noStrike">
                          <a:effectLst/>
                          <a:latin typeface="Microsoft YaHei" panose="020B0503020204020204" pitchFamily="34" charset="-122"/>
                          <a:ea typeface="Microsoft YaHei" panose="020B0503020204020204" pitchFamily="34" charset="-122"/>
                        </a:rPr>
                        <a:t>4.57%</a:t>
                      </a:r>
                      <a:endParaRPr lang="en-US" altLang="zh-TW" sz="1200" b="0" i="0" u="none" strike="noStrike">
                        <a:solidFill>
                          <a:srgbClr val="00000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tint val="20000"/>
                      </a:srgbClr>
                    </a:solidFill>
                  </a:tcPr>
                </a:tc>
                <a:extLst>
                  <a:ext uri="{0D108BD9-81ED-4DB2-BD59-A6C34878D82A}">
                    <a16:rowId xmlns="" xmlns:a16="http://schemas.microsoft.com/office/drawing/2014/main" val="1238275276"/>
                  </a:ext>
                </a:extLst>
              </a:tr>
              <a:tr h="192525">
                <a:tc vMerge="1">
                  <a:txBody>
                    <a:bodyPr/>
                    <a:lstStyle/>
                    <a:p>
                      <a:endParaRPr lang="zh-TW" altLang="en-US"/>
                    </a:p>
                  </a:txBody>
                  <a:tcPr/>
                </a:tc>
                <a:tc vMerge="1">
                  <a:txBody>
                    <a:bodyPr/>
                    <a:lstStyle/>
                    <a:p>
                      <a:endParaRPr lang="zh-TW" altLang="en-US"/>
                    </a:p>
                  </a:txBody>
                  <a:tcPr/>
                </a:tc>
                <a:tc vMerge="1">
                  <a:txBody>
                    <a:bodyPr/>
                    <a:lstStyle/>
                    <a:p>
                      <a:pPr marL="36000" algn="l" fontAlgn="b"/>
                      <a:endParaRPr lang="zh-TW" altLang="en-US" sz="1100" b="0" i="0" u="none" strike="noStrike" dirty="0">
                        <a:solidFill>
                          <a:srgbClr val="000000"/>
                        </a:solidFill>
                        <a:effectLst/>
                        <a:latin typeface="+mn-ea"/>
                        <a:ea typeface="+mn-ea"/>
                      </a:endParaRPr>
                    </a:p>
                  </a:txBody>
                  <a:tcPr marL="6887" marR="6887" marT="68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pPr marL="36000" algn="l" fontAlgn="b"/>
                      <a:endParaRPr lang="zh-TW" altLang="en-US" sz="1100" b="0" i="0" u="none" strike="noStrike" dirty="0">
                        <a:solidFill>
                          <a:srgbClr val="000000"/>
                        </a:solidFill>
                        <a:effectLst/>
                        <a:latin typeface="+mn-ea"/>
                        <a:ea typeface="+mn-ea"/>
                      </a:endParaRPr>
                    </a:p>
                  </a:txBody>
                  <a:tcPr marL="6887" marR="6887" marT="68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36000" algn="l" fontAlgn="b"/>
                      <a:r>
                        <a:rPr lang="zh-TW" altLang="en-US" sz="1200" u="none" strike="noStrike" dirty="0">
                          <a:effectLst/>
                          <a:latin typeface="Microsoft YaHei" panose="020B0503020204020204" pitchFamily="34" charset="-122"/>
                          <a:ea typeface="Microsoft YaHei" panose="020B0503020204020204" pitchFamily="34" charset="-122"/>
                        </a:rPr>
                        <a:t>地球與環境學群</a:t>
                      </a:r>
                      <a:endParaRPr lang="zh-TW" altLang="en-US" sz="12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altLang="zh-TW" sz="1200" u="none" strike="noStrike" dirty="0">
                          <a:effectLst/>
                          <a:latin typeface="Microsoft YaHei" panose="020B0503020204020204" pitchFamily="34" charset="-122"/>
                          <a:ea typeface="Microsoft YaHei" panose="020B0503020204020204" pitchFamily="34" charset="-122"/>
                        </a:rPr>
                        <a:t>83</a:t>
                      </a:r>
                      <a:endParaRPr lang="en-US" altLang="zh-TW" sz="12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altLang="zh-TW" sz="1200" u="none" strike="noStrike">
                          <a:effectLst/>
                          <a:latin typeface="Microsoft YaHei" panose="020B0503020204020204" pitchFamily="34" charset="-122"/>
                          <a:ea typeface="Microsoft YaHei" panose="020B0503020204020204" pitchFamily="34" charset="-122"/>
                        </a:rPr>
                        <a:t>4.31%</a:t>
                      </a:r>
                      <a:endParaRPr lang="en-US" altLang="zh-TW" sz="1200" b="0" i="0" u="none" strike="noStrike">
                        <a:solidFill>
                          <a:srgbClr val="00000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tint val="40000"/>
                      </a:srgbClr>
                    </a:solidFill>
                  </a:tcPr>
                </a:tc>
                <a:extLst>
                  <a:ext uri="{0D108BD9-81ED-4DB2-BD59-A6C34878D82A}">
                    <a16:rowId xmlns="" xmlns:a16="http://schemas.microsoft.com/office/drawing/2014/main" val="3257442916"/>
                  </a:ext>
                </a:extLst>
              </a:tr>
              <a:tr h="192525">
                <a:tc vMerge="1">
                  <a:txBody>
                    <a:bodyPr/>
                    <a:lstStyle/>
                    <a:p>
                      <a:endParaRPr lang="zh-TW" altLang="en-US"/>
                    </a:p>
                  </a:txBody>
                  <a:tcPr/>
                </a:tc>
                <a:tc vMerge="1">
                  <a:txBody>
                    <a:bodyPr/>
                    <a:lstStyle/>
                    <a:p>
                      <a:endParaRPr lang="zh-TW" altLang="en-US"/>
                    </a:p>
                  </a:txBody>
                  <a:tcPr/>
                </a:tc>
                <a:tc vMerge="1">
                  <a:txBody>
                    <a:bodyPr/>
                    <a:lstStyle/>
                    <a:p>
                      <a:pPr marL="36000" algn="l" fontAlgn="b"/>
                      <a:endParaRPr lang="zh-TW" altLang="en-US" sz="1100" b="0" i="0" u="none" strike="noStrike" dirty="0">
                        <a:solidFill>
                          <a:srgbClr val="000000"/>
                        </a:solidFill>
                        <a:effectLst/>
                        <a:latin typeface="+mn-ea"/>
                        <a:ea typeface="+mn-ea"/>
                      </a:endParaRPr>
                    </a:p>
                  </a:txBody>
                  <a:tcPr marL="6887" marR="6887" marT="68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pPr marL="36000" algn="l" fontAlgn="b"/>
                      <a:endParaRPr lang="zh-TW" altLang="en-US" sz="1100" b="0" i="0" u="none" strike="noStrike" dirty="0">
                        <a:solidFill>
                          <a:srgbClr val="000000"/>
                        </a:solidFill>
                        <a:effectLst/>
                        <a:latin typeface="+mn-ea"/>
                        <a:ea typeface="+mn-ea"/>
                      </a:endParaRPr>
                    </a:p>
                  </a:txBody>
                  <a:tcPr marL="6887" marR="6887" marT="68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36000" algn="l" fontAlgn="b"/>
                      <a:r>
                        <a:rPr lang="zh-TW" altLang="en-US" sz="1200" u="none" strike="noStrike" dirty="0">
                          <a:effectLst/>
                          <a:latin typeface="Microsoft YaHei" panose="020B0503020204020204" pitchFamily="34" charset="-122"/>
                          <a:ea typeface="Microsoft YaHei" panose="020B0503020204020204" pitchFamily="34" charset="-122"/>
                        </a:rPr>
                        <a:t>建築與設計學群</a:t>
                      </a:r>
                      <a:endParaRPr lang="zh-TW" altLang="en-US" sz="12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altLang="zh-TW" sz="1200" u="none" strike="noStrike" dirty="0">
                          <a:effectLst/>
                          <a:latin typeface="Microsoft YaHei" panose="020B0503020204020204" pitchFamily="34" charset="-122"/>
                          <a:ea typeface="Microsoft YaHei" panose="020B0503020204020204" pitchFamily="34" charset="-122"/>
                        </a:rPr>
                        <a:t>123</a:t>
                      </a:r>
                      <a:endParaRPr lang="en-US" altLang="zh-TW" sz="12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altLang="zh-TW" sz="1200" u="none" strike="noStrike">
                          <a:effectLst/>
                          <a:latin typeface="Microsoft YaHei" panose="020B0503020204020204" pitchFamily="34" charset="-122"/>
                          <a:ea typeface="Microsoft YaHei" panose="020B0503020204020204" pitchFamily="34" charset="-122"/>
                        </a:rPr>
                        <a:t>6.39%</a:t>
                      </a:r>
                      <a:endParaRPr lang="en-US" altLang="zh-TW" sz="1200" b="0" i="0" u="none" strike="noStrike">
                        <a:solidFill>
                          <a:srgbClr val="00000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tint val="20000"/>
                      </a:srgbClr>
                    </a:solidFill>
                  </a:tcPr>
                </a:tc>
                <a:extLst>
                  <a:ext uri="{0D108BD9-81ED-4DB2-BD59-A6C34878D82A}">
                    <a16:rowId xmlns="" xmlns:a16="http://schemas.microsoft.com/office/drawing/2014/main" val="1321862215"/>
                  </a:ext>
                </a:extLst>
              </a:tr>
              <a:tr h="192525">
                <a:tc vMerge="1">
                  <a:txBody>
                    <a:bodyPr/>
                    <a:lstStyle/>
                    <a:p>
                      <a:endParaRPr lang="zh-TW" altLang="en-US"/>
                    </a:p>
                  </a:txBody>
                  <a:tcPr/>
                </a:tc>
                <a:tc vMerge="1">
                  <a:txBody>
                    <a:bodyPr/>
                    <a:lstStyle/>
                    <a:p>
                      <a:endParaRPr lang="zh-TW" altLang="en-US"/>
                    </a:p>
                  </a:txBody>
                  <a:tcPr/>
                </a:tc>
                <a:tc vMerge="1">
                  <a:txBody>
                    <a:bodyPr/>
                    <a:lstStyle/>
                    <a:p>
                      <a:pPr marL="36000" algn="l" fontAlgn="b"/>
                      <a:endParaRPr lang="zh-TW" altLang="en-US" sz="1100" b="0" i="0" u="none" strike="noStrike" dirty="0">
                        <a:solidFill>
                          <a:srgbClr val="000000"/>
                        </a:solidFill>
                        <a:effectLst/>
                        <a:latin typeface="+mn-ea"/>
                        <a:ea typeface="+mn-ea"/>
                      </a:endParaRPr>
                    </a:p>
                  </a:txBody>
                  <a:tcPr marL="6887" marR="6887" marT="68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pPr marL="36000" algn="l" fontAlgn="b"/>
                      <a:endParaRPr lang="zh-TW" altLang="en-US" sz="1100" b="0" i="0" u="none" strike="noStrike" dirty="0">
                        <a:solidFill>
                          <a:srgbClr val="000000"/>
                        </a:solidFill>
                        <a:effectLst/>
                        <a:latin typeface="+mn-ea"/>
                        <a:ea typeface="+mn-ea"/>
                      </a:endParaRPr>
                    </a:p>
                  </a:txBody>
                  <a:tcPr marL="6887" marR="6887" marT="68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36000" algn="l" fontAlgn="b"/>
                      <a:r>
                        <a:rPr lang="zh-TW" altLang="en-US" sz="1200" u="none" strike="noStrike" dirty="0">
                          <a:effectLst/>
                          <a:latin typeface="Microsoft YaHei" panose="020B0503020204020204" pitchFamily="34" charset="-122"/>
                          <a:ea typeface="Microsoft YaHei" panose="020B0503020204020204" pitchFamily="34" charset="-122"/>
                        </a:rPr>
                        <a:t>藝術學群</a:t>
                      </a:r>
                      <a:endParaRPr lang="zh-TW" altLang="en-US" sz="12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altLang="zh-TW" sz="1200" u="none" strike="noStrike" dirty="0">
                          <a:effectLst/>
                          <a:latin typeface="Microsoft YaHei" panose="020B0503020204020204" pitchFamily="34" charset="-122"/>
                          <a:ea typeface="Microsoft YaHei" panose="020B0503020204020204" pitchFamily="34" charset="-122"/>
                        </a:rPr>
                        <a:t>145</a:t>
                      </a:r>
                      <a:endParaRPr lang="en-US" altLang="zh-TW" sz="12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altLang="zh-TW" sz="1200" u="none" strike="noStrike">
                          <a:effectLst/>
                          <a:latin typeface="Microsoft YaHei" panose="020B0503020204020204" pitchFamily="34" charset="-122"/>
                          <a:ea typeface="Microsoft YaHei" panose="020B0503020204020204" pitchFamily="34" charset="-122"/>
                        </a:rPr>
                        <a:t>7.54%</a:t>
                      </a:r>
                      <a:endParaRPr lang="en-US" altLang="zh-TW" sz="1200" b="0" i="0" u="none" strike="noStrike">
                        <a:solidFill>
                          <a:srgbClr val="00000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tint val="40000"/>
                      </a:srgbClr>
                    </a:solidFill>
                  </a:tcPr>
                </a:tc>
                <a:extLst>
                  <a:ext uri="{0D108BD9-81ED-4DB2-BD59-A6C34878D82A}">
                    <a16:rowId xmlns="" xmlns:a16="http://schemas.microsoft.com/office/drawing/2014/main" val="2559353072"/>
                  </a:ext>
                </a:extLst>
              </a:tr>
              <a:tr h="192525">
                <a:tc vMerge="1">
                  <a:txBody>
                    <a:bodyPr/>
                    <a:lstStyle/>
                    <a:p>
                      <a:endParaRPr lang="zh-TW" altLang="en-US"/>
                    </a:p>
                  </a:txBody>
                  <a:tcPr/>
                </a:tc>
                <a:tc vMerge="1">
                  <a:txBody>
                    <a:bodyPr/>
                    <a:lstStyle/>
                    <a:p>
                      <a:endParaRPr lang="zh-TW" altLang="en-US"/>
                    </a:p>
                  </a:txBody>
                  <a:tcPr/>
                </a:tc>
                <a:tc vMerge="1">
                  <a:txBody>
                    <a:bodyPr/>
                    <a:lstStyle/>
                    <a:p>
                      <a:pPr marL="36000" algn="l" fontAlgn="b"/>
                      <a:endParaRPr lang="zh-TW" altLang="en-US" sz="1100" b="0" i="0" u="none" strike="noStrike" dirty="0">
                        <a:solidFill>
                          <a:srgbClr val="000000"/>
                        </a:solidFill>
                        <a:effectLst/>
                        <a:latin typeface="+mn-ea"/>
                        <a:ea typeface="+mn-ea"/>
                      </a:endParaRPr>
                    </a:p>
                  </a:txBody>
                  <a:tcPr marL="6887" marR="6887" marT="68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pPr marL="36000" algn="l" fontAlgn="b"/>
                      <a:endParaRPr lang="zh-TW" altLang="en-US" sz="1100" b="0" i="0" u="none" strike="noStrike" dirty="0">
                        <a:solidFill>
                          <a:srgbClr val="000000"/>
                        </a:solidFill>
                        <a:effectLst/>
                        <a:latin typeface="+mn-ea"/>
                        <a:ea typeface="+mn-ea"/>
                      </a:endParaRPr>
                    </a:p>
                  </a:txBody>
                  <a:tcPr marL="6887" marR="6887" marT="68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36000" algn="l" fontAlgn="b"/>
                      <a:r>
                        <a:rPr lang="zh-TW" altLang="en-US" sz="1200" u="none" strike="noStrike" dirty="0">
                          <a:effectLst/>
                          <a:latin typeface="Microsoft YaHei" panose="020B0503020204020204" pitchFamily="34" charset="-122"/>
                          <a:ea typeface="Microsoft YaHei" panose="020B0503020204020204" pitchFamily="34" charset="-122"/>
                        </a:rPr>
                        <a:t>社會與心理學群</a:t>
                      </a:r>
                      <a:endParaRPr lang="zh-TW" altLang="en-US" sz="12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altLang="zh-TW" sz="1200" u="none" strike="noStrike" dirty="0">
                          <a:effectLst/>
                          <a:latin typeface="Microsoft YaHei" panose="020B0503020204020204" pitchFamily="34" charset="-122"/>
                          <a:ea typeface="Microsoft YaHei" panose="020B0503020204020204" pitchFamily="34" charset="-122"/>
                        </a:rPr>
                        <a:t>223</a:t>
                      </a:r>
                      <a:endParaRPr lang="en-US" altLang="zh-TW" sz="12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altLang="zh-TW" sz="1200" u="none" strike="noStrike">
                          <a:effectLst/>
                          <a:latin typeface="Microsoft YaHei" panose="020B0503020204020204" pitchFamily="34" charset="-122"/>
                          <a:ea typeface="Microsoft YaHei" panose="020B0503020204020204" pitchFamily="34" charset="-122"/>
                        </a:rPr>
                        <a:t>11.59%</a:t>
                      </a:r>
                      <a:endParaRPr lang="en-US" altLang="zh-TW" sz="1200" b="0" i="0" u="none" strike="noStrike">
                        <a:solidFill>
                          <a:srgbClr val="00000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tint val="20000"/>
                      </a:srgbClr>
                    </a:solidFill>
                  </a:tcPr>
                </a:tc>
                <a:extLst>
                  <a:ext uri="{0D108BD9-81ED-4DB2-BD59-A6C34878D82A}">
                    <a16:rowId xmlns="" xmlns:a16="http://schemas.microsoft.com/office/drawing/2014/main" val="2266476865"/>
                  </a:ext>
                </a:extLst>
              </a:tr>
              <a:tr h="192525">
                <a:tc vMerge="1">
                  <a:txBody>
                    <a:bodyPr/>
                    <a:lstStyle/>
                    <a:p>
                      <a:endParaRPr lang="zh-TW" altLang="en-US"/>
                    </a:p>
                  </a:txBody>
                  <a:tcPr/>
                </a:tc>
                <a:tc vMerge="1">
                  <a:txBody>
                    <a:bodyPr/>
                    <a:lstStyle/>
                    <a:p>
                      <a:endParaRPr lang="zh-TW" altLang="en-US"/>
                    </a:p>
                  </a:txBody>
                  <a:tcPr/>
                </a:tc>
                <a:tc vMerge="1">
                  <a:txBody>
                    <a:bodyPr/>
                    <a:lstStyle/>
                    <a:p>
                      <a:pPr marL="36000" algn="l" fontAlgn="b"/>
                      <a:endParaRPr lang="zh-TW" altLang="en-US" sz="1100" b="0" i="0" u="none" strike="noStrike" dirty="0">
                        <a:solidFill>
                          <a:srgbClr val="000000"/>
                        </a:solidFill>
                        <a:effectLst/>
                        <a:latin typeface="+mn-ea"/>
                        <a:ea typeface="+mn-ea"/>
                      </a:endParaRPr>
                    </a:p>
                  </a:txBody>
                  <a:tcPr marL="6887" marR="6887" marT="68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pPr marL="36000" algn="l" fontAlgn="b"/>
                      <a:endParaRPr lang="zh-TW" altLang="en-US" sz="1100" b="0" i="0" u="none" strike="noStrike" dirty="0">
                        <a:solidFill>
                          <a:srgbClr val="000000"/>
                        </a:solidFill>
                        <a:effectLst/>
                        <a:latin typeface="+mn-ea"/>
                        <a:ea typeface="+mn-ea"/>
                      </a:endParaRPr>
                    </a:p>
                  </a:txBody>
                  <a:tcPr marL="6887" marR="6887" marT="68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36000" algn="l" fontAlgn="b"/>
                      <a:r>
                        <a:rPr lang="zh-TW" altLang="en-US" sz="1200" u="none" strike="noStrike" dirty="0">
                          <a:effectLst/>
                          <a:latin typeface="Microsoft YaHei" panose="020B0503020204020204" pitchFamily="34" charset="-122"/>
                          <a:ea typeface="Microsoft YaHei" panose="020B0503020204020204" pitchFamily="34" charset="-122"/>
                        </a:rPr>
                        <a:t>大眾傳播學群</a:t>
                      </a:r>
                      <a:endParaRPr lang="zh-TW" altLang="en-US" sz="12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altLang="zh-TW" sz="1200" u="none" strike="noStrike" dirty="0">
                          <a:effectLst/>
                          <a:latin typeface="Microsoft YaHei" panose="020B0503020204020204" pitchFamily="34" charset="-122"/>
                          <a:ea typeface="Microsoft YaHei" panose="020B0503020204020204" pitchFamily="34" charset="-122"/>
                        </a:rPr>
                        <a:t>87</a:t>
                      </a:r>
                      <a:endParaRPr lang="en-US" altLang="zh-TW" sz="12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altLang="zh-TW" sz="1200" u="none" strike="noStrike">
                          <a:effectLst/>
                          <a:latin typeface="Microsoft YaHei" panose="020B0503020204020204" pitchFamily="34" charset="-122"/>
                          <a:ea typeface="Microsoft YaHei" panose="020B0503020204020204" pitchFamily="34" charset="-122"/>
                        </a:rPr>
                        <a:t>4.52%</a:t>
                      </a:r>
                      <a:endParaRPr lang="en-US" altLang="zh-TW" sz="1200" b="0" i="0" u="none" strike="noStrike">
                        <a:solidFill>
                          <a:srgbClr val="00000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tint val="40000"/>
                      </a:srgbClr>
                    </a:solidFill>
                  </a:tcPr>
                </a:tc>
                <a:extLst>
                  <a:ext uri="{0D108BD9-81ED-4DB2-BD59-A6C34878D82A}">
                    <a16:rowId xmlns="" xmlns:a16="http://schemas.microsoft.com/office/drawing/2014/main" val="2950758633"/>
                  </a:ext>
                </a:extLst>
              </a:tr>
              <a:tr h="192525">
                <a:tc vMerge="1">
                  <a:txBody>
                    <a:bodyPr/>
                    <a:lstStyle/>
                    <a:p>
                      <a:endParaRPr lang="zh-TW" altLang="en-US"/>
                    </a:p>
                  </a:txBody>
                  <a:tcPr/>
                </a:tc>
                <a:tc vMerge="1">
                  <a:txBody>
                    <a:bodyPr/>
                    <a:lstStyle/>
                    <a:p>
                      <a:endParaRPr lang="zh-TW" altLang="en-US"/>
                    </a:p>
                  </a:txBody>
                  <a:tcPr/>
                </a:tc>
                <a:tc vMerge="1">
                  <a:txBody>
                    <a:bodyPr/>
                    <a:lstStyle/>
                    <a:p>
                      <a:pPr marL="36000" algn="l" fontAlgn="b"/>
                      <a:endParaRPr lang="zh-TW" altLang="en-US" sz="1100" b="0" i="0" u="none" strike="noStrike" dirty="0">
                        <a:solidFill>
                          <a:srgbClr val="000000"/>
                        </a:solidFill>
                        <a:effectLst/>
                        <a:latin typeface="+mn-ea"/>
                        <a:ea typeface="+mn-ea"/>
                      </a:endParaRPr>
                    </a:p>
                  </a:txBody>
                  <a:tcPr marL="6887" marR="6887" marT="68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pPr marL="36000" algn="l" fontAlgn="b"/>
                      <a:endParaRPr lang="zh-TW" altLang="en-US" sz="1100" b="0" i="0" u="none" strike="noStrike" dirty="0">
                        <a:solidFill>
                          <a:srgbClr val="000000"/>
                        </a:solidFill>
                        <a:effectLst/>
                        <a:latin typeface="+mn-ea"/>
                        <a:ea typeface="+mn-ea"/>
                      </a:endParaRPr>
                    </a:p>
                  </a:txBody>
                  <a:tcPr marL="6887" marR="6887" marT="68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36000" algn="l" fontAlgn="b"/>
                      <a:r>
                        <a:rPr lang="zh-TW" altLang="en-US" sz="1200" u="none" strike="noStrike" dirty="0">
                          <a:effectLst/>
                          <a:latin typeface="Microsoft YaHei" panose="020B0503020204020204" pitchFamily="34" charset="-122"/>
                          <a:ea typeface="Microsoft YaHei" panose="020B0503020204020204" pitchFamily="34" charset="-122"/>
                        </a:rPr>
                        <a:t>外語學群</a:t>
                      </a:r>
                      <a:endParaRPr lang="zh-TW" altLang="en-US" sz="12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altLang="zh-TW" sz="1200" u="none" strike="noStrike" dirty="0">
                          <a:effectLst/>
                          <a:latin typeface="Microsoft YaHei" panose="020B0503020204020204" pitchFamily="34" charset="-122"/>
                          <a:ea typeface="Microsoft YaHei" panose="020B0503020204020204" pitchFamily="34" charset="-122"/>
                        </a:rPr>
                        <a:t>207</a:t>
                      </a:r>
                      <a:endParaRPr lang="en-US" altLang="zh-TW" sz="12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altLang="zh-TW" sz="1200" u="none" strike="noStrike" dirty="0">
                          <a:effectLst/>
                          <a:latin typeface="Microsoft YaHei" panose="020B0503020204020204" pitchFamily="34" charset="-122"/>
                          <a:ea typeface="Microsoft YaHei" panose="020B0503020204020204" pitchFamily="34" charset="-122"/>
                        </a:rPr>
                        <a:t>10.76%</a:t>
                      </a:r>
                      <a:endParaRPr lang="en-US" altLang="zh-TW" sz="12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tint val="20000"/>
                      </a:srgbClr>
                    </a:solidFill>
                  </a:tcPr>
                </a:tc>
                <a:extLst>
                  <a:ext uri="{0D108BD9-81ED-4DB2-BD59-A6C34878D82A}">
                    <a16:rowId xmlns="" xmlns:a16="http://schemas.microsoft.com/office/drawing/2014/main" val="3446420169"/>
                  </a:ext>
                </a:extLst>
              </a:tr>
              <a:tr h="192525">
                <a:tc vMerge="1">
                  <a:txBody>
                    <a:bodyPr/>
                    <a:lstStyle/>
                    <a:p>
                      <a:endParaRPr lang="zh-TW" altLang="en-US"/>
                    </a:p>
                  </a:txBody>
                  <a:tcPr/>
                </a:tc>
                <a:tc vMerge="1">
                  <a:txBody>
                    <a:bodyPr/>
                    <a:lstStyle/>
                    <a:p>
                      <a:endParaRPr lang="zh-TW" altLang="en-US"/>
                    </a:p>
                  </a:txBody>
                  <a:tcPr/>
                </a:tc>
                <a:tc vMerge="1">
                  <a:txBody>
                    <a:bodyPr/>
                    <a:lstStyle/>
                    <a:p>
                      <a:pPr marL="36000" algn="l" fontAlgn="b"/>
                      <a:endParaRPr lang="zh-TW" altLang="en-US" sz="1100" b="0" i="0" u="none" strike="noStrike" dirty="0">
                        <a:solidFill>
                          <a:srgbClr val="000000"/>
                        </a:solidFill>
                        <a:effectLst/>
                        <a:latin typeface="+mn-ea"/>
                        <a:ea typeface="+mn-ea"/>
                      </a:endParaRPr>
                    </a:p>
                  </a:txBody>
                  <a:tcPr marL="6887" marR="6887" marT="68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pPr marL="36000" algn="l" fontAlgn="b"/>
                      <a:endParaRPr lang="zh-TW" altLang="en-US" sz="1100" b="0" i="0" u="none" strike="noStrike" dirty="0">
                        <a:solidFill>
                          <a:srgbClr val="000000"/>
                        </a:solidFill>
                        <a:effectLst/>
                        <a:latin typeface="+mn-ea"/>
                        <a:ea typeface="+mn-ea"/>
                      </a:endParaRPr>
                    </a:p>
                  </a:txBody>
                  <a:tcPr marL="6887" marR="6887" marT="68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36000" algn="l" fontAlgn="b"/>
                      <a:r>
                        <a:rPr lang="zh-TW" altLang="en-US" sz="1200" u="none" strike="noStrike" dirty="0">
                          <a:effectLst/>
                          <a:latin typeface="Microsoft YaHei" panose="020B0503020204020204" pitchFamily="34" charset="-122"/>
                          <a:ea typeface="Microsoft YaHei" panose="020B0503020204020204" pitchFamily="34" charset="-122"/>
                        </a:rPr>
                        <a:t>文史哲學群</a:t>
                      </a:r>
                      <a:endParaRPr lang="zh-TW" altLang="en-US" sz="12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altLang="zh-TW" sz="1200" u="none" strike="noStrike" dirty="0">
                          <a:effectLst/>
                          <a:latin typeface="Microsoft YaHei" panose="020B0503020204020204" pitchFamily="34" charset="-122"/>
                          <a:ea typeface="Microsoft YaHei" panose="020B0503020204020204" pitchFamily="34" charset="-122"/>
                        </a:rPr>
                        <a:t>229</a:t>
                      </a:r>
                      <a:endParaRPr lang="en-US" altLang="zh-TW" sz="12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altLang="zh-TW" sz="1200" u="none" strike="noStrike" dirty="0">
                          <a:effectLst/>
                          <a:latin typeface="Microsoft YaHei" panose="020B0503020204020204" pitchFamily="34" charset="-122"/>
                          <a:ea typeface="Microsoft YaHei" panose="020B0503020204020204" pitchFamily="34" charset="-122"/>
                        </a:rPr>
                        <a:t>11.90%</a:t>
                      </a:r>
                      <a:endParaRPr lang="en-US" altLang="zh-TW" sz="12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tint val="40000"/>
                      </a:srgbClr>
                    </a:solidFill>
                  </a:tcPr>
                </a:tc>
                <a:extLst>
                  <a:ext uri="{0D108BD9-81ED-4DB2-BD59-A6C34878D82A}">
                    <a16:rowId xmlns="" xmlns:a16="http://schemas.microsoft.com/office/drawing/2014/main" val="2607223541"/>
                  </a:ext>
                </a:extLst>
              </a:tr>
              <a:tr h="192525">
                <a:tc vMerge="1">
                  <a:txBody>
                    <a:bodyPr/>
                    <a:lstStyle/>
                    <a:p>
                      <a:endParaRPr lang="zh-TW" altLang="en-US"/>
                    </a:p>
                  </a:txBody>
                  <a:tcPr/>
                </a:tc>
                <a:tc vMerge="1">
                  <a:txBody>
                    <a:bodyPr/>
                    <a:lstStyle/>
                    <a:p>
                      <a:endParaRPr lang="zh-TW" altLang="en-US"/>
                    </a:p>
                  </a:txBody>
                  <a:tcPr/>
                </a:tc>
                <a:tc vMerge="1">
                  <a:txBody>
                    <a:bodyPr/>
                    <a:lstStyle/>
                    <a:p>
                      <a:pPr marL="36000" algn="l" fontAlgn="b"/>
                      <a:endParaRPr lang="zh-TW" altLang="en-US" sz="1100" b="0" i="0" u="none" strike="noStrike" dirty="0">
                        <a:solidFill>
                          <a:srgbClr val="000000"/>
                        </a:solidFill>
                        <a:effectLst/>
                        <a:latin typeface="+mn-ea"/>
                        <a:ea typeface="+mn-ea"/>
                      </a:endParaRPr>
                    </a:p>
                  </a:txBody>
                  <a:tcPr marL="6887" marR="6887" marT="68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pPr marL="36000" algn="l" fontAlgn="b"/>
                      <a:endParaRPr lang="zh-TW" altLang="en-US" sz="1100" b="0" i="0" u="none" strike="noStrike" dirty="0">
                        <a:solidFill>
                          <a:srgbClr val="000000"/>
                        </a:solidFill>
                        <a:effectLst/>
                        <a:latin typeface="+mn-ea"/>
                        <a:ea typeface="+mn-ea"/>
                      </a:endParaRPr>
                    </a:p>
                  </a:txBody>
                  <a:tcPr marL="6887" marR="6887" marT="68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36000" algn="l" fontAlgn="b"/>
                      <a:r>
                        <a:rPr lang="zh-TW" altLang="en-US" sz="1200" u="none" strike="noStrike" dirty="0">
                          <a:effectLst/>
                          <a:latin typeface="Microsoft YaHei" panose="020B0503020204020204" pitchFamily="34" charset="-122"/>
                          <a:ea typeface="Microsoft YaHei" panose="020B0503020204020204" pitchFamily="34" charset="-122"/>
                        </a:rPr>
                        <a:t>教育學群</a:t>
                      </a:r>
                      <a:endParaRPr lang="zh-TW" altLang="en-US" sz="12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altLang="zh-TW" sz="1200" u="none" strike="noStrike" dirty="0">
                          <a:effectLst/>
                          <a:latin typeface="Microsoft YaHei" panose="020B0503020204020204" pitchFamily="34" charset="-122"/>
                          <a:ea typeface="Microsoft YaHei" panose="020B0503020204020204" pitchFamily="34" charset="-122"/>
                        </a:rPr>
                        <a:t>131</a:t>
                      </a:r>
                      <a:endParaRPr lang="en-US" altLang="zh-TW" sz="12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altLang="zh-TW" sz="1200" u="none" strike="noStrike" dirty="0">
                          <a:effectLst/>
                          <a:latin typeface="Microsoft YaHei" panose="020B0503020204020204" pitchFamily="34" charset="-122"/>
                          <a:ea typeface="Microsoft YaHei" panose="020B0503020204020204" pitchFamily="34" charset="-122"/>
                        </a:rPr>
                        <a:t>6.81%</a:t>
                      </a:r>
                      <a:endParaRPr lang="en-US" altLang="zh-TW" sz="12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tint val="20000"/>
                      </a:srgbClr>
                    </a:solidFill>
                  </a:tcPr>
                </a:tc>
                <a:extLst>
                  <a:ext uri="{0D108BD9-81ED-4DB2-BD59-A6C34878D82A}">
                    <a16:rowId xmlns="" xmlns:a16="http://schemas.microsoft.com/office/drawing/2014/main" val="1932770360"/>
                  </a:ext>
                </a:extLst>
              </a:tr>
              <a:tr h="192525">
                <a:tc vMerge="1">
                  <a:txBody>
                    <a:bodyPr/>
                    <a:lstStyle/>
                    <a:p>
                      <a:endParaRPr lang="zh-TW" altLang="en-US"/>
                    </a:p>
                  </a:txBody>
                  <a:tcPr/>
                </a:tc>
                <a:tc vMerge="1">
                  <a:txBody>
                    <a:bodyPr/>
                    <a:lstStyle/>
                    <a:p>
                      <a:endParaRPr lang="zh-TW" altLang="en-US"/>
                    </a:p>
                  </a:txBody>
                  <a:tcPr/>
                </a:tc>
                <a:tc vMerge="1">
                  <a:txBody>
                    <a:bodyPr/>
                    <a:lstStyle/>
                    <a:p>
                      <a:pPr marL="36000" algn="l" fontAlgn="b"/>
                      <a:endParaRPr lang="zh-TW" altLang="en-US" sz="1100" b="0" i="0" u="none" strike="noStrike" dirty="0">
                        <a:solidFill>
                          <a:srgbClr val="000000"/>
                        </a:solidFill>
                        <a:effectLst/>
                        <a:latin typeface="+mn-ea"/>
                        <a:ea typeface="+mn-ea"/>
                      </a:endParaRPr>
                    </a:p>
                  </a:txBody>
                  <a:tcPr marL="6887" marR="6887" marT="68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pPr marL="36000" algn="l" fontAlgn="b"/>
                      <a:endParaRPr lang="zh-TW" altLang="en-US" sz="1100" b="0" i="0" u="none" strike="noStrike" dirty="0">
                        <a:solidFill>
                          <a:srgbClr val="000000"/>
                        </a:solidFill>
                        <a:effectLst/>
                        <a:latin typeface="+mn-ea"/>
                        <a:ea typeface="+mn-ea"/>
                      </a:endParaRPr>
                    </a:p>
                  </a:txBody>
                  <a:tcPr marL="6887" marR="6887" marT="68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36000" algn="l" fontAlgn="b"/>
                      <a:r>
                        <a:rPr lang="zh-TW" altLang="en-US" sz="1200" u="none" strike="noStrike" dirty="0">
                          <a:effectLst/>
                          <a:latin typeface="Microsoft YaHei" panose="020B0503020204020204" pitchFamily="34" charset="-122"/>
                          <a:ea typeface="Microsoft YaHei" panose="020B0503020204020204" pitchFamily="34" charset="-122"/>
                        </a:rPr>
                        <a:t>法政學群</a:t>
                      </a:r>
                      <a:endParaRPr lang="zh-TW" altLang="en-US" sz="12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altLang="zh-TW" sz="1200" u="none" strike="noStrike" dirty="0">
                          <a:effectLst/>
                          <a:latin typeface="Microsoft YaHei" panose="020B0503020204020204" pitchFamily="34" charset="-122"/>
                          <a:ea typeface="Microsoft YaHei" panose="020B0503020204020204" pitchFamily="34" charset="-122"/>
                        </a:rPr>
                        <a:t>112</a:t>
                      </a:r>
                      <a:endParaRPr lang="en-US" altLang="zh-TW" sz="12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altLang="zh-TW" sz="1200" u="none" strike="noStrike" dirty="0">
                          <a:effectLst/>
                          <a:latin typeface="Microsoft YaHei" panose="020B0503020204020204" pitchFamily="34" charset="-122"/>
                          <a:ea typeface="Microsoft YaHei" panose="020B0503020204020204" pitchFamily="34" charset="-122"/>
                        </a:rPr>
                        <a:t>5.82%</a:t>
                      </a:r>
                      <a:endParaRPr lang="en-US" altLang="zh-TW" sz="12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tint val="40000"/>
                      </a:srgbClr>
                    </a:solidFill>
                  </a:tcPr>
                </a:tc>
                <a:extLst>
                  <a:ext uri="{0D108BD9-81ED-4DB2-BD59-A6C34878D82A}">
                    <a16:rowId xmlns="" xmlns:a16="http://schemas.microsoft.com/office/drawing/2014/main" val="4093589183"/>
                  </a:ext>
                </a:extLst>
              </a:tr>
              <a:tr h="192525">
                <a:tc vMerge="1">
                  <a:txBody>
                    <a:bodyPr/>
                    <a:lstStyle/>
                    <a:p>
                      <a:endParaRPr lang="zh-TW" altLang="en-US"/>
                    </a:p>
                  </a:txBody>
                  <a:tcPr/>
                </a:tc>
                <a:tc vMerge="1">
                  <a:txBody>
                    <a:bodyPr/>
                    <a:lstStyle/>
                    <a:p>
                      <a:endParaRPr lang="zh-TW" altLang="en-US"/>
                    </a:p>
                  </a:txBody>
                  <a:tcPr/>
                </a:tc>
                <a:tc vMerge="1">
                  <a:txBody>
                    <a:bodyPr/>
                    <a:lstStyle/>
                    <a:p>
                      <a:pPr marL="36000" algn="l" fontAlgn="b"/>
                      <a:endParaRPr lang="zh-TW" altLang="en-US" sz="1100" b="0" i="0" u="none" strike="noStrike" dirty="0">
                        <a:solidFill>
                          <a:srgbClr val="000000"/>
                        </a:solidFill>
                        <a:effectLst/>
                        <a:latin typeface="+mn-ea"/>
                        <a:ea typeface="+mn-ea"/>
                      </a:endParaRPr>
                    </a:p>
                  </a:txBody>
                  <a:tcPr marL="6887" marR="6887" marT="68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pPr marL="36000" algn="l" fontAlgn="b"/>
                      <a:endParaRPr lang="zh-TW" altLang="en-US" sz="1100" b="0" i="0" u="none" strike="noStrike" dirty="0">
                        <a:solidFill>
                          <a:srgbClr val="000000"/>
                        </a:solidFill>
                        <a:effectLst/>
                        <a:latin typeface="+mn-ea"/>
                        <a:ea typeface="+mn-ea"/>
                      </a:endParaRPr>
                    </a:p>
                  </a:txBody>
                  <a:tcPr marL="6887" marR="6887" marT="68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36000" algn="l" fontAlgn="b"/>
                      <a:r>
                        <a:rPr lang="zh-TW" altLang="en-US" sz="1200" u="none" strike="noStrike" dirty="0">
                          <a:effectLst/>
                          <a:latin typeface="Microsoft YaHei" panose="020B0503020204020204" pitchFamily="34" charset="-122"/>
                          <a:ea typeface="Microsoft YaHei" panose="020B0503020204020204" pitchFamily="34" charset="-122"/>
                        </a:rPr>
                        <a:t>管理學群</a:t>
                      </a:r>
                      <a:endParaRPr lang="zh-TW" altLang="en-US" sz="12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altLang="zh-TW" sz="1200" u="none" strike="noStrike" dirty="0">
                          <a:effectLst/>
                          <a:latin typeface="Microsoft YaHei" panose="020B0503020204020204" pitchFamily="34" charset="-122"/>
                          <a:ea typeface="Microsoft YaHei" panose="020B0503020204020204" pitchFamily="34" charset="-122"/>
                        </a:rPr>
                        <a:t>406</a:t>
                      </a:r>
                      <a:endParaRPr lang="en-US" altLang="zh-TW" sz="12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altLang="zh-TW" sz="1200" u="none" strike="noStrike" dirty="0">
                          <a:effectLst/>
                          <a:latin typeface="Microsoft YaHei" panose="020B0503020204020204" pitchFamily="34" charset="-122"/>
                          <a:ea typeface="Microsoft YaHei" panose="020B0503020204020204" pitchFamily="34" charset="-122"/>
                        </a:rPr>
                        <a:t>21.10%</a:t>
                      </a:r>
                      <a:endParaRPr lang="en-US" altLang="zh-TW" sz="12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tint val="20000"/>
                      </a:srgbClr>
                    </a:solidFill>
                  </a:tcPr>
                </a:tc>
                <a:extLst>
                  <a:ext uri="{0D108BD9-81ED-4DB2-BD59-A6C34878D82A}">
                    <a16:rowId xmlns="" xmlns:a16="http://schemas.microsoft.com/office/drawing/2014/main" val="1333522752"/>
                  </a:ext>
                </a:extLst>
              </a:tr>
              <a:tr h="192525">
                <a:tc vMerge="1">
                  <a:txBody>
                    <a:bodyPr/>
                    <a:lstStyle/>
                    <a:p>
                      <a:endParaRPr lang="zh-TW" altLang="en-US"/>
                    </a:p>
                  </a:txBody>
                  <a:tcPr/>
                </a:tc>
                <a:tc vMerge="1">
                  <a:txBody>
                    <a:bodyPr/>
                    <a:lstStyle/>
                    <a:p>
                      <a:endParaRPr lang="zh-TW" altLang="en-US"/>
                    </a:p>
                  </a:txBody>
                  <a:tcPr/>
                </a:tc>
                <a:tc vMerge="1">
                  <a:txBody>
                    <a:bodyPr/>
                    <a:lstStyle/>
                    <a:p>
                      <a:pPr marL="36000" algn="l" fontAlgn="b"/>
                      <a:endParaRPr lang="zh-TW" altLang="en-US" sz="1100" b="0" i="0" u="none" strike="noStrike" dirty="0">
                        <a:solidFill>
                          <a:srgbClr val="000000"/>
                        </a:solidFill>
                        <a:effectLst/>
                        <a:latin typeface="+mn-ea"/>
                        <a:ea typeface="+mn-ea"/>
                      </a:endParaRPr>
                    </a:p>
                  </a:txBody>
                  <a:tcPr marL="6887" marR="6887" marT="68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pPr marL="36000" algn="l" fontAlgn="b"/>
                      <a:endParaRPr lang="zh-TW" altLang="en-US" sz="1100" b="0" i="0" u="none" strike="noStrike" dirty="0">
                        <a:solidFill>
                          <a:srgbClr val="000000"/>
                        </a:solidFill>
                        <a:effectLst/>
                        <a:latin typeface="+mn-ea"/>
                        <a:ea typeface="+mn-ea"/>
                      </a:endParaRPr>
                    </a:p>
                  </a:txBody>
                  <a:tcPr marL="6887" marR="6887" marT="68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36000" algn="l" fontAlgn="b"/>
                      <a:r>
                        <a:rPr lang="zh-TW" altLang="en-US" sz="1200" u="none" strike="noStrike" dirty="0">
                          <a:effectLst/>
                          <a:latin typeface="Microsoft YaHei" panose="020B0503020204020204" pitchFamily="34" charset="-122"/>
                          <a:ea typeface="Microsoft YaHei" panose="020B0503020204020204" pitchFamily="34" charset="-122"/>
                        </a:rPr>
                        <a:t>財經學群</a:t>
                      </a:r>
                      <a:endParaRPr lang="zh-TW" altLang="en-US" sz="12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altLang="zh-TW" sz="1200" u="none" strike="noStrike" dirty="0">
                          <a:effectLst/>
                          <a:latin typeface="Microsoft YaHei" panose="020B0503020204020204" pitchFamily="34" charset="-122"/>
                          <a:ea typeface="Microsoft YaHei" panose="020B0503020204020204" pitchFamily="34" charset="-122"/>
                        </a:rPr>
                        <a:t>215</a:t>
                      </a:r>
                      <a:endParaRPr lang="en-US" altLang="zh-TW" sz="12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altLang="zh-TW" sz="1200" u="none" strike="noStrike" dirty="0">
                          <a:effectLst/>
                          <a:latin typeface="Microsoft YaHei" panose="020B0503020204020204" pitchFamily="34" charset="-122"/>
                          <a:ea typeface="Microsoft YaHei" panose="020B0503020204020204" pitchFamily="34" charset="-122"/>
                        </a:rPr>
                        <a:t>11.17%</a:t>
                      </a:r>
                      <a:endParaRPr lang="en-US" altLang="zh-TW" sz="12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tint val="40000"/>
                      </a:srgbClr>
                    </a:solidFill>
                  </a:tcPr>
                </a:tc>
                <a:extLst>
                  <a:ext uri="{0D108BD9-81ED-4DB2-BD59-A6C34878D82A}">
                    <a16:rowId xmlns="" xmlns:a16="http://schemas.microsoft.com/office/drawing/2014/main" val="20151188"/>
                  </a:ext>
                </a:extLst>
              </a:tr>
              <a:tr h="192525">
                <a:tc vMerge="1">
                  <a:txBody>
                    <a:bodyPr/>
                    <a:lstStyle/>
                    <a:p>
                      <a:endParaRPr lang="zh-TW" altLang="en-US"/>
                    </a:p>
                  </a:txBody>
                  <a:tcPr/>
                </a:tc>
                <a:tc vMerge="1">
                  <a:txBody>
                    <a:bodyPr/>
                    <a:lstStyle/>
                    <a:p>
                      <a:endParaRPr lang="zh-TW" altLang="en-US"/>
                    </a:p>
                  </a:txBody>
                  <a:tcPr/>
                </a:tc>
                <a:tc vMerge="1">
                  <a:txBody>
                    <a:bodyPr/>
                    <a:lstStyle/>
                    <a:p>
                      <a:pPr marL="36000" algn="l" fontAlgn="b"/>
                      <a:endParaRPr lang="zh-TW" altLang="en-US" sz="1100" b="0" i="0" u="none" strike="noStrike" dirty="0">
                        <a:solidFill>
                          <a:srgbClr val="000000"/>
                        </a:solidFill>
                        <a:effectLst/>
                        <a:latin typeface="+mn-ea"/>
                        <a:ea typeface="+mn-ea"/>
                      </a:endParaRPr>
                    </a:p>
                  </a:txBody>
                  <a:tcPr marL="6887" marR="6887" marT="68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pPr marL="36000" algn="l" fontAlgn="b"/>
                      <a:endParaRPr lang="zh-TW" altLang="en-US" sz="1100" b="0" i="0" u="none" strike="noStrike" dirty="0">
                        <a:solidFill>
                          <a:srgbClr val="000000"/>
                        </a:solidFill>
                        <a:effectLst/>
                        <a:latin typeface="+mn-ea"/>
                        <a:ea typeface="+mn-ea"/>
                      </a:endParaRPr>
                    </a:p>
                  </a:txBody>
                  <a:tcPr marL="6887" marR="6887" marT="68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36000" algn="l" fontAlgn="b"/>
                      <a:r>
                        <a:rPr lang="zh-TW" altLang="en-US" sz="1200" u="none" strike="noStrike" dirty="0">
                          <a:effectLst/>
                          <a:latin typeface="Microsoft YaHei" panose="020B0503020204020204" pitchFamily="34" charset="-122"/>
                          <a:ea typeface="Microsoft YaHei" panose="020B0503020204020204" pitchFamily="34" charset="-122"/>
                        </a:rPr>
                        <a:t>遊憩與運動學群</a:t>
                      </a:r>
                      <a:endParaRPr lang="zh-TW" altLang="en-US" sz="12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altLang="zh-TW" sz="1200" u="none" strike="noStrike" dirty="0">
                          <a:effectLst/>
                          <a:latin typeface="Microsoft YaHei" panose="020B0503020204020204" pitchFamily="34" charset="-122"/>
                          <a:ea typeface="Microsoft YaHei" panose="020B0503020204020204" pitchFamily="34" charset="-122"/>
                        </a:rPr>
                        <a:t>99</a:t>
                      </a:r>
                      <a:endParaRPr lang="en-US" altLang="zh-TW" sz="12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altLang="zh-TW" sz="1200" u="none" strike="noStrike" dirty="0">
                          <a:effectLst/>
                          <a:latin typeface="Microsoft YaHei" panose="020B0503020204020204" pitchFamily="34" charset="-122"/>
                          <a:ea typeface="Microsoft YaHei" panose="020B0503020204020204" pitchFamily="34" charset="-122"/>
                        </a:rPr>
                        <a:t>5.15%</a:t>
                      </a:r>
                      <a:endParaRPr lang="en-US" altLang="zh-TW" sz="12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tint val="20000"/>
                      </a:srgbClr>
                    </a:solidFill>
                  </a:tcPr>
                </a:tc>
                <a:extLst>
                  <a:ext uri="{0D108BD9-81ED-4DB2-BD59-A6C34878D82A}">
                    <a16:rowId xmlns="" xmlns:a16="http://schemas.microsoft.com/office/drawing/2014/main" val="709569162"/>
                  </a:ext>
                </a:extLst>
              </a:tr>
              <a:tr h="192525">
                <a:tc vMerge="1">
                  <a:txBody>
                    <a:bodyPr/>
                    <a:lstStyle/>
                    <a:p>
                      <a:endParaRPr lang="zh-TW" altLang="en-US"/>
                    </a:p>
                  </a:txBody>
                  <a:tcPr/>
                </a:tc>
                <a:tc vMerge="1">
                  <a:txBody>
                    <a:bodyPr/>
                    <a:lstStyle/>
                    <a:p>
                      <a:endParaRPr lang="zh-TW" altLang="en-US"/>
                    </a:p>
                  </a:txBody>
                  <a:tcPr/>
                </a:tc>
                <a:tc vMerge="1">
                  <a:txBody>
                    <a:bodyPr/>
                    <a:lstStyle/>
                    <a:p>
                      <a:pPr marL="36000" algn="l" fontAlgn="b"/>
                      <a:endParaRPr lang="zh-TW" altLang="en-US" sz="1100" b="0" i="0" u="none" strike="noStrike" dirty="0">
                        <a:solidFill>
                          <a:srgbClr val="000000"/>
                        </a:solidFill>
                        <a:effectLst/>
                        <a:latin typeface="+mn-ea"/>
                        <a:ea typeface="+mn-ea"/>
                      </a:endParaRPr>
                    </a:p>
                  </a:txBody>
                  <a:tcPr marL="6887" marR="6887" marT="68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pPr marL="36000" algn="l" fontAlgn="b"/>
                      <a:endParaRPr lang="zh-TW" altLang="en-US" sz="1100" b="0" i="0" u="none" strike="noStrike" dirty="0">
                        <a:solidFill>
                          <a:srgbClr val="000000"/>
                        </a:solidFill>
                        <a:effectLst/>
                        <a:latin typeface="+mn-ea"/>
                        <a:ea typeface="+mn-ea"/>
                      </a:endParaRPr>
                    </a:p>
                  </a:txBody>
                  <a:tcPr marL="6887" marR="6887" marT="68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36000" algn="l" fontAlgn="b"/>
                      <a:r>
                        <a:rPr lang="zh-TW" altLang="en-US" sz="1200" u="none" strike="noStrike" dirty="0">
                          <a:effectLst/>
                          <a:latin typeface="Microsoft YaHei" panose="020B0503020204020204" pitchFamily="34" charset="-122"/>
                          <a:ea typeface="Microsoft YaHei" panose="020B0503020204020204" pitchFamily="34" charset="-122"/>
                        </a:rPr>
                        <a:t>修習任一學群課程皆可</a:t>
                      </a:r>
                      <a:endParaRPr lang="zh-TW" altLang="en-US" sz="12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altLang="zh-TW" sz="1200" u="none" strike="noStrike" dirty="0">
                          <a:effectLst/>
                          <a:latin typeface="Microsoft YaHei" panose="020B0503020204020204" pitchFamily="34" charset="-122"/>
                          <a:ea typeface="Microsoft YaHei" panose="020B0503020204020204" pitchFamily="34" charset="-122"/>
                        </a:rPr>
                        <a:t>16</a:t>
                      </a:r>
                      <a:endParaRPr lang="en-US" altLang="zh-TW" sz="12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altLang="zh-TW" sz="1200" u="none" strike="noStrike" dirty="0">
                          <a:effectLst/>
                          <a:latin typeface="Microsoft YaHei" panose="020B0503020204020204" pitchFamily="34" charset="-122"/>
                          <a:ea typeface="Microsoft YaHei" panose="020B0503020204020204" pitchFamily="34" charset="-122"/>
                        </a:rPr>
                        <a:t>0.83%</a:t>
                      </a:r>
                      <a:endParaRPr lang="en-US" altLang="zh-TW" sz="12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tint val="40000"/>
                      </a:srgbClr>
                    </a:solidFill>
                  </a:tcPr>
                </a:tc>
                <a:extLst>
                  <a:ext uri="{0D108BD9-81ED-4DB2-BD59-A6C34878D82A}">
                    <a16:rowId xmlns="" xmlns:a16="http://schemas.microsoft.com/office/drawing/2014/main" val="519226901"/>
                  </a:ext>
                </a:extLst>
              </a:tr>
              <a:tr h="288000">
                <a:tc vMerge="1">
                  <a:txBody>
                    <a:bodyPr/>
                    <a:lstStyle/>
                    <a:p>
                      <a:pPr algn="ctr" fontAlgn="ctr"/>
                      <a:endParaRPr lang="zh-TW" altLang="en-US" sz="1800" b="0" i="0" u="none" strike="noStrike" dirty="0">
                        <a:solidFill>
                          <a:srgbClr val="000000"/>
                        </a:solidFill>
                        <a:effectLst/>
                        <a:latin typeface="+mn-ea"/>
                        <a:ea typeface="+mn-ea"/>
                      </a:endParaRPr>
                    </a:p>
                  </a:txBody>
                  <a:tcPr marL="6887" marR="6887" marT="68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1400" b="1" u="none" strike="noStrike" cap="none" dirty="0">
                          <a:effectLst/>
                          <a:latin typeface="Microsoft YaHei" panose="020B0503020204020204" pitchFamily="34" charset="-122"/>
                          <a:ea typeface="Microsoft YaHei" panose="020B0503020204020204" pitchFamily="34" charset="-122"/>
                          <a:sym typeface="Arial"/>
                        </a:rPr>
                        <a:t>學業總成績</a:t>
                      </a:r>
                      <a:endParaRPr lang="zh-TW" altLang="en-US" sz="1400" b="1" i="0" u="none" strike="noStrike" cap="none" dirty="0">
                        <a:solidFill>
                          <a:schemeClr val="dk1"/>
                        </a:solidFill>
                        <a:effectLst/>
                        <a:latin typeface="Microsoft YaHei" panose="020B0503020204020204" pitchFamily="34" charset="-122"/>
                        <a:ea typeface="Microsoft YaHei" panose="020B0503020204020204" pitchFamily="34" charset="-122"/>
                        <a:cs typeface="+mn-cs"/>
                        <a:sym typeface="Arial"/>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E2CF"/>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36000" algn="ctr" fontAlgn="b"/>
                      <a:r>
                        <a:rPr lang="en-US" altLang="zh-TW" sz="2000" b="0" i="0" u="none" strike="noStrike" dirty="0">
                          <a:solidFill>
                            <a:srgbClr val="000000"/>
                          </a:solidFill>
                          <a:effectLst/>
                          <a:latin typeface="Microsoft YaHei" panose="020B0503020204020204" pitchFamily="34" charset="-122"/>
                          <a:ea typeface="Microsoft YaHei" panose="020B0503020204020204" pitchFamily="34" charset="-122"/>
                        </a:rPr>
                        <a:t>1564</a:t>
                      </a:r>
                      <a:endParaRPr lang="zh-TW" altLang="en-US" sz="20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E2CF"/>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36000" algn="ctr" fontAlgn="b"/>
                      <a:r>
                        <a:rPr lang="en-US" altLang="zh-TW" sz="2000" b="0" i="0" u="none" strike="noStrike" cap="none" dirty="0">
                          <a:solidFill>
                            <a:srgbClr val="000000"/>
                          </a:solidFill>
                          <a:effectLst/>
                          <a:latin typeface="Microsoft YaHei" panose="020B0503020204020204" pitchFamily="34" charset="-122"/>
                          <a:ea typeface="Microsoft YaHei" panose="020B0503020204020204" pitchFamily="34" charset="-122"/>
                          <a:cs typeface="+mn-cs"/>
                          <a:sym typeface="Arial"/>
                        </a:rPr>
                        <a:t>81.29%</a:t>
                      </a:r>
                      <a:endParaRPr lang="zh-TW" altLang="en-US" sz="2000" b="0" i="0" u="none" strike="noStrike" cap="none" dirty="0">
                        <a:solidFill>
                          <a:srgbClr val="000000"/>
                        </a:solidFill>
                        <a:effectLst/>
                        <a:latin typeface="Microsoft YaHei" panose="020B0503020204020204" pitchFamily="34" charset="-122"/>
                        <a:ea typeface="Microsoft YaHei" panose="020B0503020204020204" pitchFamily="34" charset="-122"/>
                        <a:cs typeface="+mn-cs"/>
                        <a:sym typeface="Arial"/>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E2CF"/>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36000" algn="ctr" fontAlgn="b"/>
                      <a:r>
                        <a:rPr lang="en-US" altLang="zh-TW" sz="1200" b="0" i="0" u="none" strike="noStrike" dirty="0">
                          <a:solidFill>
                            <a:srgbClr val="000000"/>
                          </a:solidFill>
                          <a:effectLst/>
                          <a:latin typeface="Microsoft YaHei" panose="020B0503020204020204" pitchFamily="34" charset="-122"/>
                          <a:ea typeface="Microsoft YaHei" panose="020B0503020204020204" pitchFamily="34" charset="-122"/>
                        </a:rPr>
                        <a:t>--</a:t>
                      </a:r>
                      <a:endParaRPr lang="zh-TW" altLang="en-US" sz="12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altLang="zh-TW" sz="1200" b="0" i="0" u="none" strike="noStrike" dirty="0">
                          <a:solidFill>
                            <a:srgbClr val="000000"/>
                          </a:solidFill>
                          <a:effectLst/>
                          <a:latin typeface="Microsoft YaHei" panose="020B0503020204020204" pitchFamily="34" charset="-122"/>
                          <a:ea typeface="Microsoft YaHei" panose="020B0503020204020204" pitchFamily="34" charset="-122"/>
                        </a:rPr>
                        <a:t>--</a:t>
                      </a: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altLang="zh-TW" sz="1200" b="0" i="0" u="none" strike="noStrike" dirty="0">
                          <a:solidFill>
                            <a:srgbClr val="000000"/>
                          </a:solidFill>
                          <a:effectLst/>
                          <a:latin typeface="Microsoft YaHei" panose="020B0503020204020204" pitchFamily="34" charset="-122"/>
                          <a:ea typeface="Microsoft YaHei" panose="020B0503020204020204" pitchFamily="34" charset="-122"/>
                        </a:rPr>
                        <a:t>--</a:t>
                      </a:r>
                    </a:p>
                  </a:txBody>
                  <a:tcPr marL="6887" marR="6887" marT="68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B42">
                        <a:tint val="20000"/>
                      </a:srgbClr>
                    </a:solidFill>
                  </a:tcPr>
                </a:tc>
                <a:extLst>
                  <a:ext uri="{0D108BD9-81ED-4DB2-BD59-A6C34878D82A}">
                    <a16:rowId xmlns="" xmlns:a16="http://schemas.microsoft.com/office/drawing/2014/main" val="1826161217"/>
                  </a:ext>
                </a:extLst>
              </a:tr>
            </a:tbl>
          </a:graphicData>
        </a:graphic>
      </p:graphicFrame>
      <p:sp>
        <p:nvSpPr>
          <p:cNvPr id="5" name="投影片編號版面配置區 19"/>
          <p:cNvSpPr>
            <a:spLocks noGrp="1"/>
          </p:cNvSpPr>
          <p:nvPr>
            <p:ph type="sldNum" sz="quarter" idx="12"/>
          </p:nvPr>
        </p:nvSpPr>
        <p:spPr>
          <a:xfrm>
            <a:off x="8610600" y="6356358"/>
            <a:ext cx="2743200" cy="365125"/>
          </a:xfrm>
        </p:spPr>
        <p:txBody>
          <a:bodyPr/>
          <a:lstStyle/>
          <a:p>
            <a:r>
              <a:rPr lang="en-US" altLang="zh-CN" sz="1800" dirty="0">
                <a:latin typeface="Times New Roman" panose="02020603050405020304" pitchFamily="18" charset="0"/>
                <a:cs typeface="Times New Roman" panose="02020603050405020304" pitchFamily="18" charset="0"/>
              </a:rPr>
              <a:t>P.</a:t>
            </a:r>
            <a:r>
              <a:rPr lang="en-US" altLang="zh-TW" sz="1800" dirty="0">
                <a:latin typeface="Times New Roman" panose="02020603050405020304" pitchFamily="18" charset="0"/>
                <a:cs typeface="Times New Roman" panose="02020603050405020304" pitchFamily="18" charset="0"/>
              </a:rPr>
              <a:t>16</a:t>
            </a:r>
            <a:endParaRPr lang="zh-CN" alt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4049855"/>
      </p:ext>
    </p:extLst>
  </p:cSld>
  <p:clrMapOvr>
    <a:masterClrMapping/>
  </p:clrMapOvr>
  <p:transition spd="med" advClick="0" advTm="0">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標題 5"/>
          <p:cNvSpPr>
            <a:spLocks noGrp="1"/>
          </p:cNvSpPr>
          <p:nvPr>
            <p:ph type="title"/>
          </p:nvPr>
        </p:nvSpPr>
        <p:spPr>
          <a:xfrm>
            <a:off x="829914" y="247941"/>
            <a:ext cx="9478651" cy="778099"/>
          </a:xfrm>
        </p:spPr>
        <p:txBody>
          <a:bodyPr>
            <a:normAutofit/>
          </a:bodyPr>
          <a:lstStyle/>
          <a:p>
            <a:r>
              <a:rPr lang="en-US" altLang="zh-TW" sz="3600" b="1" dirty="0">
                <a:solidFill>
                  <a:schemeClr val="accent1"/>
                </a:solidFill>
                <a:latin typeface="微软雅黑" panose="020B0503020204020204" pitchFamily="34" charset="-122"/>
                <a:ea typeface="微软雅黑" panose="020B0503020204020204" pitchFamily="34" charset="-122"/>
                <a:cs typeface="+mn-cs"/>
                <a:sym typeface="Lato" charset="0"/>
              </a:rPr>
              <a:t>111</a:t>
            </a:r>
            <a:r>
              <a:rPr lang="zh-TW" altLang="en-US" sz="3600" b="1" dirty="0">
                <a:solidFill>
                  <a:schemeClr val="accent1"/>
                </a:solidFill>
                <a:latin typeface="微软雅黑" panose="020B0503020204020204" pitchFamily="34" charset="-122"/>
                <a:ea typeface="微软雅黑" panose="020B0503020204020204" pitchFamily="34" charset="-122"/>
                <a:cs typeface="+mn-cs"/>
                <a:sym typeface="Lato" charset="0"/>
              </a:rPr>
              <a:t>學年度參採學習歷程項目情形統計</a:t>
            </a:r>
            <a:r>
              <a:rPr lang="en-US" altLang="zh-TW" sz="2800" b="1" dirty="0">
                <a:solidFill>
                  <a:schemeClr val="accent4">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sym typeface="Lato" charset="0"/>
              </a:rPr>
              <a:t>(2/2)</a:t>
            </a:r>
            <a:r>
              <a:rPr lang="zh-TW" altLang="en-US" sz="2800" b="1" dirty="0">
                <a:solidFill>
                  <a:schemeClr val="accent1"/>
                </a:solidFill>
                <a:latin typeface="微软雅黑" panose="020B0503020204020204" pitchFamily="34" charset="-122"/>
                <a:ea typeface="微软雅黑" panose="020B0503020204020204" pitchFamily="34" charset="-122"/>
                <a:cs typeface="+mn-cs"/>
                <a:sym typeface="Lato" charset="0"/>
              </a:rPr>
              <a:t> </a:t>
            </a:r>
          </a:p>
        </p:txBody>
      </p:sp>
      <p:graphicFrame>
        <p:nvGraphicFramePr>
          <p:cNvPr id="4" name="表格 3"/>
          <p:cNvGraphicFramePr>
            <a:graphicFrameLocks noGrp="1"/>
          </p:cNvGraphicFramePr>
          <p:nvPr>
            <p:extLst>
              <p:ext uri="{D42A27DB-BD31-4B8C-83A1-F6EECF244321}">
                <p14:modId xmlns:p14="http://schemas.microsoft.com/office/powerpoint/2010/main" val="3107941601"/>
              </p:ext>
            </p:extLst>
          </p:nvPr>
        </p:nvGraphicFramePr>
        <p:xfrm>
          <a:off x="829915" y="1303945"/>
          <a:ext cx="9658683" cy="4752000"/>
        </p:xfrm>
        <a:graphic>
          <a:graphicData uri="http://schemas.openxmlformats.org/drawingml/2006/table">
            <a:tbl>
              <a:tblPr firstRow="1" bandRow="1"/>
              <a:tblGrid>
                <a:gridCol w="1988961">
                  <a:extLst>
                    <a:ext uri="{9D8B030D-6E8A-4147-A177-3AD203B41FA5}">
                      <a16:colId xmlns="" xmlns:a16="http://schemas.microsoft.com/office/drawing/2014/main" val="2675437502"/>
                    </a:ext>
                  </a:extLst>
                </a:gridCol>
                <a:gridCol w="1147440">
                  <a:extLst>
                    <a:ext uri="{9D8B030D-6E8A-4147-A177-3AD203B41FA5}">
                      <a16:colId xmlns="" xmlns:a16="http://schemas.microsoft.com/office/drawing/2014/main" val="2610267476"/>
                    </a:ext>
                  </a:extLst>
                </a:gridCol>
                <a:gridCol w="1049795">
                  <a:extLst>
                    <a:ext uri="{9D8B030D-6E8A-4147-A177-3AD203B41FA5}">
                      <a16:colId xmlns="" xmlns:a16="http://schemas.microsoft.com/office/drawing/2014/main" val="2354822937"/>
                    </a:ext>
                  </a:extLst>
                </a:gridCol>
                <a:gridCol w="2611888">
                  <a:extLst>
                    <a:ext uri="{9D8B030D-6E8A-4147-A177-3AD203B41FA5}">
                      <a16:colId xmlns="" xmlns:a16="http://schemas.microsoft.com/office/drawing/2014/main" val="2871039931"/>
                    </a:ext>
                  </a:extLst>
                </a:gridCol>
                <a:gridCol w="1451443">
                  <a:extLst>
                    <a:ext uri="{9D8B030D-6E8A-4147-A177-3AD203B41FA5}">
                      <a16:colId xmlns="" xmlns:a16="http://schemas.microsoft.com/office/drawing/2014/main" val="4254386665"/>
                    </a:ext>
                  </a:extLst>
                </a:gridCol>
                <a:gridCol w="1409156">
                  <a:extLst>
                    <a:ext uri="{9D8B030D-6E8A-4147-A177-3AD203B41FA5}">
                      <a16:colId xmlns="" xmlns:a16="http://schemas.microsoft.com/office/drawing/2014/main" val="170725979"/>
                    </a:ext>
                  </a:extLst>
                </a:gridCol>
              </a:tblGrid>
              <a:tr h="432000">
                <a:tc>
                  <a:txBody>
                    <a:bodyPr/>
                    <a:lstStyle>
                      <a:lvl1pPr marL="0" algn="l" defTabSz="914354" rtl="0" eaLnBrk="1" latinLnBrk="0" hangingPunct="1">
                        <a:defRPr sz="1800" b="1" kern="1200">
                          <a:solidFill>
                            <a:schemeClr val="lt1"/>
                          </a:solidFill>
                          <a:latin typeface="Times New Roman"/>
                          <a:ea typeface="標楷體"/>
                        </a:defRPr>
                      </a:lvl1pPr>
                      <a:lvl2pPr marL="457178" algn="l" defTabSz="914354" rtl="0" eaLnBrk="1" latinLnBrk="0" hangingPunct="1">
                        <a:defRPr sz="1800" b="1" kern="1200">
                          <a:solidFill>
                            <a:schemeClr val="lt1"/>
                          </a:solidFill>
                          <a:latin typeface="Times New Roman"/>
                          <a:ea typeface="標楷體"/>
                        </a:defRPr>
                      </a:lvl2pPr>
                      <a:lvl3pPr marL="914354" algn="l" defTabSz="914354" rtl="0" eaLnBrk="1" latinLnBrk="0" hangingPunct="1">
                        <a:defRPr sz="1800" b="1" kern="1200">
                          <a:solidFill>
                            <a:schemeClr val="lt1"/>
                          </a:solidFill>
                          <a:latin typeface="Times New Roman"/>
                          <a:ea typeface="標楷體"/>
                        </a:defRPr>
                      </a:lvl3pPr>
                      <a:lvl4pPr marL="1371532" algn="l" defTabSz="914354" rtl="0" eaLnBrk="1" latinLnBrk="0" hangingPunct="1">
                        <a:defRPr sz="1800" b="1" kern="1200">
                          <a:solidFill>
                            <a:schemeClr val="lt1"/>
                          </a:solidFill>
                          <a:latin typeface="Times New Roman"/>
                          <a:ea typeface="標楷體"/>
                        </a:defRPr>
                      </a:lvl4pPr>
                      <a:lvl5pPr marL="1828709" algn="l" defTabSz="914354" rtl="0" eaLnBrk="1" latinLnBrk="0" hangingPunct="1">
                        <a:defRPr sz="1800" b="1" kern="1200">
                          <a:solidFill>
                            <a:schemeClr val="lt1"/>
                          </a:solidFill>
                          <a:latin typeface="Times New Roman"/>
                          <a:ea typeface="標楷體"/>
                        </a:defRPr>
                      </a:lvl5pPr>
                      <a:lvl6pPr marL="2285886" algn="l" defTabSz="914354" rtl="0" eaLnBrk="1" latinLnBrk="0" hangingPunct="1">
                        <a:defRPr sz="1800" b="1" kern="1200">
                          <a:solidFill>
                            <a:schemeClr val="lt1"/>
                          </a:solidFill>
                          <a:latin typeface="Times New Roman"/>
                          <a:ea typeface="標楷體"/>
                        </a:defRPr>
                      </a:lvl6pPr>
                      <a:lvl7pPr marL="2743062" algn="l" defTabSz="914354" rtl="0" eaLnBrk="1" latinLnBrk="0" hangingPunct="1">
                        <a:defRPr sz="1800" b="1" kern="1200">
                          <a:solidFill>
                            <a:schemeClr val="lt1"/>
                          </a:solidFill>
                          <a:latin typeface="Times New Roman"/>
                          <a:ea typeface="標楷體"/>
                        </a:defRPr>
                      </a:lvl7pPr>
                      <a:lvl8pPr marL="3200240" algn="l" defTabSz="914354" rtl="0" eaLnBrk="1" latinLnBrk="0" hangingPunct="1">
                        <a:defRPr sz="1800" b="1" kern="1200">
                          <a:solidFill>
                            <a:schemeClr val="lt1"/>
                          </a:solidFill>
                          <a:latin typeface="Times New Roman"/>
                          <a:ea typeface="標楷體"/>
                        </a:defRPr>
                      </a:lvl8pPr>
                      <a:lvl9pPr marL="3657418" algn="l" defTabSz="914354" rtl="0" eaLnBrk="1" latinLnBrk="0" hangingPunct="1">
                        <a:defRPr sz="1800" b="1" kern="1200">
                          <a:solidFill>
                            <a:schemeClr val="lt1"/>
                          </a:solidFill>
                          <a:latin typeface="Times New Roman"/>
                          <a:ea typeface="標楷體"/>
                        </a:defRPr>
                      </a:lvl9pPr>
                    </a:lstStyle>
                    <a:p>
                      <a:pPr algn="ctr" fontAlgn="b"/>
                      <a:r>
                        <a:rPr lang="zh-TW" altLang="en-US" sz="1600" u="none" strike="noStrike" dirty="0">
                          <a:effectLst/>
                          <a:latin typeface="Microsoft YaHei" panose="020B0503020204020204" pitchFamily="34" charset="-122"/>
                          <a:ea typeface="Microsoft YaHei" panose="020B0503020204020204" pitchFamily="34" charset="-122"/>
                        </a:rPr>
                        <a:t>學習歷程項目名稱</a:t>
                      </a:r>
                      <a:endParaRPr lang="zh-TW" altLang="en-US" sz="16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solidFill>
                  </a:tcPr>
                </a:tc>
                <a:tc>
                  <a:txBody>
                    <a:bodyPr/>
                    <a:lstStyle>
                      <a:lvl1pPr marL="0" algn="l" defTabSz="914354" rtl="0" eaLnBrk="1" latinLnBrk="0" hangingPunct="1">
                        <a:defRPr sz="1800" b="1" kern="1200">
                          <a:solidFill>
                            <a:schemeClr val="lt1"/>
                          </a:solidFill>
                          <a:latin typeface="Times New Roman"/>
                          <a:ea typeface="標楷體"/>
                        </a:defRPr>
                      </a:lvl1pPr>
                      <a:lvl2pPr marL="457178" algn="l" defTabSz="914354" rtl="0" eaLnBrk="1" latinLnBrk="0" hangingPunct="1">
                        <a:defRPr sz="1800" b="1" kern="1200">
                          <a:solidFill>
                            <a:schemeClr val="lt1"/>
                          </a:solidFill>
                          <a:latin typeface="Times New Roman"/>
                          <a:ea typeface="標楷體"/>
                        </a:defRPr>
                      </a:lvl2pPr>
                      <a:lvl3pPr marL="914354" algn="l" defTabSz="914354" rtl="0" eaLnBrk="1" latinLnBrk="0" hangingPunct="1">
                        <a:defRPr sz="1800" b="1" kern="1200">
                          <a:solidFill>
                            <a:schemeClr val="lt1"/>
                          </a:solidFill>
                          <a:latin typeface="Times New Roman"/>
                          <a:ea typeface="標楷體"/>
                        </a:defRPr>
                      </a:lvl3pPr>
                      <a:lvl4pPr marL="1371532" algn="l" defTabSz="914354" rtl="0" eaLnBrk="1" latinLnBrk="0" hangingPunct="1">
                        <a:defRPr sz="1800" b="1" kern="1200">
                          <a:solidFill>
                            <a:schemeClr val="lt1"/>
                          </a:solidFill>
                          <a:latin typeface="Times New Roman"/>
                          <a:ea typeface="標楷體"/>
                        </a:defRPr>
                      </a:lvl4pPr>
                      <a:lvl5pPr marL="1828709" algn="l" defTabSz="914354" rtl="0" eaLnBrk="1" latinLnBrk="0" hangingPunct="1">
                        <a:defRPr sz="1800" b="1" kern="1200">
                          <a:solidFill>
                            <a:schemeClr val="lt1"/>
                          </a:solidFill>
                          <a:latin typeface="Times New Roman"/>
                          <a:ea typeface="標楷體"/>
                        </a:defRPr>
                      </a:lvl5pPr>
                      <a:lvl6pPr marL="2285886" algn="l" defTabSz="914354" rtl="0" eaLnBrk="1" latinLnBrk="0" hangingPunct="1">
                        <a:defRPr sz="1800" b="1" kern="1200">
                          <a:solidFill>
                            <a:schemeClr val="lt1"/>
                          </a:solidFill>
                          <a:latin typeface="Times New Roman"/>
                          <a:ea typeface="標楷體"/>
                        </a:defRPr>
                      </a:lvl6pPr>
                      <a:lvl7pPr marL="2743062" algn="l" defTabSz="914354" rtl="0" eaLnBrk="1" latinLnBrk="0" hangingPunct="1">
                        <a:defRPr sz="1800" b="1" kern="1200">
                          <a:solidFill>
                            <a:schemeClr val="lt1"/>
                          </a:solidFill>
                          <a:latin typeface="Times New Roman"/>
                          <a:ea typeface="標楷體"/>
                        </a:defRPr>
                      </a:lvl7pPr>
                      <a:lvl8pPr marL="3200240" algn="l" defTabSz="914354" rtl="0" eaLnBrk="1" latinLnBrk="0" hangingPunct="1">
                        <a:defRPr sz="1800" b="1" kern="1200">
                          <a:solidFill>
                            <a:schemeClr val="lt1"/>
                          </a:solidFill>
                          <a:latin typeface="Times New Roman"/>
                          <a:ea typeface="標楷體"/>
                        </a:defRPr>
                      </a:lvl8pPr>
                      <a:lvl9pPr marL="3657418" algn="l" defTabSz="914354" rtl="0" eaLnBrk="1" latinLnBrk="0" hangingPunct="1">
                        <a:defRPr sz="1800" b="1" kern="1200">
                          <a:solidFill>
                            <a:schemeClr val="lt1"/>
                          </a:solidFill>
                          <a:latin typeface="Times New Roman"/>
                          <a:ea typeface="標楷體"/>
                        </a:defRPr>
                      </a:lvl9p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zh-TW" altLang="en-US" sz="1600" u="none" strike="noStrike" dirty="0">
                          <a:effectLst/>
                          <a:latin typeface="Microsoft YaHei" panose="020B0503020204020204" pitchFamily="34" charset="-122"/>
                          <a:ea typeface="Microsoft YaHei" panose="020B0503020204020204" pitchFamily="34" charset="-122"/>
                        </a:rPr>
                        <a:t>參採校系數</a:t>
                      </a:r>
                      <a:endParaRPr lang="zh-TW" altLang="en-US" sz="16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solidFill>
                  </a:tcPr>
                </a:tc>
                <a:tc>
                  <a:txBody>
                    <a:bodyPr/>
                    <a:lstStyle>
                      <a:lvl1pPr marL="0" algn="l" defTabSz="914354" rtl="0" eaLnBrk="1" latinLnBrk="0" hangingPunct="1">
                        <a:defRPr sz="1800" b="1" kern="1200">
                          <a:solidFill>
                            <a:schemeClr val="lt1"/>
                          </a:solidFill>
                          <a:latin typeface="Times New Roman"/>
                          <a:ea typeface="標楷體"/>
                        </a:defRPr>
                      </a:lvl1pPr>
                      <a:lvl2pPr marL="457178" algn="l" defTabSz="914354" rtl="0" eaLnBrk="1" latinLnBrk="0" hangingPunct="1">
                        <a:defRPr sz="1800" b="1" kern="1200">
                          <a:solidFill>
                            <a:schemeClr val="lt1"/>
                          </a:solidFill>
                          <a:latin typeface="Times New Roman"/>
                          <a:ea typeface="標楷體"/>
                        </a:defRPr>
                      </a:lvl2pPr>
                      <a:lvl3pPr marL="914354" algn="l" defTabSz="914354" rtl="0" eaLnBrk="1" latinLnBrk="0" hangingPunct="1">
                        <a:defRPr sz="1800" b="1" kern="1200">
                          <a:solidFill>
                            <a:schemeClr val="lt1"/>
                          </a:solidFill>
                          <a:latin typeface="Times New Roman"/>
                          <a:ea typeface="標楷體"/>
                        </a:defRPr>
                      </a:lvl3pPr>
                      <a:lvl4pPr marL="1371532" algn="l" defTabSz="914354" rtl="0" eaLnBrk="1" latinLnBrk="0" hangingPunct="1">
                        <a:defRPr sz="1800" b="1" kern="1200">
                          <a:solidFill>
                            <a:schemeClr val="lt1"/>
                          </a:solidFill>
                          <a:latin typeface="Times New Roman"/>
                          <a:ea typeface="標楷體"/>
                        </a:defRPr>
                      </a:lvl4pPr>
                      <a:lvl5pPr marL="1828709" algn="l" defTabSz="914354" rtl="0" eaLnBrk="1" latinLnBrk="0" hangingPunct="1">
                        <a:defRPr sz="1800" b="1" kern="1200">
                          <a:solidFill>
                            <a:schemeClr val="lt1"/>
                          </a:solidFill>
                          <a:latin typeface="Times New Roman"/>
                          <a:ea typeface="標楷體"/>
                        </a:defRPr>
                      </a:lvl5pPr>
                      <a:lvl6pPr marL="2285886" algn="l" defTabSz="914354" rtl="0" eaLnBrk="1" latinLnBrk="0" hangingPunct="1">
                        <a:defRPr sz="1800" b="1" kern="1200">
                          <a:solidFill>
                            <a:schemeClr val="lt1"/>
                          </a:solidFill>
                          <a:latin typeface="Times New Roman"/>
                          <a:ea typeface="標楷體"/>
                        </a:defRPr>
                      </a:lvl6pPr>
                      <a:lvl7pPr marL="2743062" algn="l" defTabSz="914354" rtl="0" eaLnBrk="1" latinLnBrk="0" hangingPunct="1">
                        <a:defRPr sz="1800" b="1" kern="1200">
                          <a:solidFill>
                            <a:schemeClr val="lt1"/>
                          </a:solidFill>
                          <a:latin typeface="Times New Roman"/>
                          <a:ea typeface="標楷體"/>
                        </a:defRPr>
                      </a:lvl7pPr>
                      <a:lvl8pPr marL="3200240" algn="l" defTabSz="914354" rtl="0" eaLnBrk="1" latinLnBrk="0" hangingPunct="1">
                        <a:defRPr sz="1800" b="1" kern="1200">
                          <a:solidFill>
                            <a:schemeClr val="lt1"/>
                          </a:solidFill>
                          <a:latin typeface="Times New Roman"/>
                          <a:ea typeface="標楷體"/>
                        </a:defRPr>
                      </a:lvl8pPr>
                      <a:lvl9pPr marL="3657418" algn="l" defTabSz="914354" rtl="0" eaLnBrk="1" latinLnBrk="0" hangingPunct="1">
                        <a:defRPr sz="1800" b="1" kern="1200">
                          <a:solidFill>
                            <a:schemeClr val="lt1"/>
                          </a:solidFill>
                          <a:latin typeface="Times New Roman"/>
                          <a:ea typeface="標楷體"/>
                        </a:defRPr>
                      </a:lvl9p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zh-TW" altLang="en-US" sz="1600" u="none" strike="noStrike" dirty="0">
                          <a:effectLst/>
                          <a:latin typeface="Microsoft YaHei" panose="020B0503020204020204" pitchFamily="34" charset="-122"/>
                          <a:ea typeface="Microsoft YaHei" panose="020B0503020204020204" pitchFamily="34" charset="-122"/>
                        </a:rPr>
                        <a:t>參採比例</a:t>
                      </a:r>
                      <a:endParaRPr lang="zh-TW" altLang="en-US" sz="16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solidFill>
                  </a:tcPr>
                </a:tc>
                <a:tc>
                  <a:txBody>
                    <a:bodyPr/>
                    <a:lstStyle>
                      <a:lvl1pPr marL="0" algn="l" defTabSz="914354" rtl="0" eaLnBrk="1" latinLnBrk="0" hangingPunct="1">
                        <a:defRPr sz="1800" b="1" kern="1200">
                          <a:solidFill>
                            <a:schemeClr val="lt1"/>
                          </a:solidFill>
                          <a:latin typeface="Times New Roman"/>
                          <a:ea typeface="標楷體"/>
                        </a:defRPr>
                      </a:lvl1pPr>
                      <a:lvl2pPr marL="457178" algn="l" defTabSz="914354" rtl="0" eaLnBrk="1" latinLnBrk="0" hangingPunct="1">
                        <a:defRPr sz="1800" b="1" kern="1200">
                          <a:solidFill>
                            <a:schemeClr val="lt1"/>
                          </a:solidFill>
                          <a:latin typeface="Times New Roman"/>
                          <a:ea typeface="標楷體"/>
                        </a:defRPr>
                      </a:lvl2pPr>
                      <a:lvl3pPr marL="914354" algn="l" defTabSz="914354" rtl="0" eaLnBrk="1" latinLnBrk="0" hangingPunct="1">
                        <a:defRPr sz="1800" b="1" kern="1200">
                          <a:solidFill>
                            <a:schemeClr val="lt1"/>
                          </a:solidFill>
                          <a:latin typeface="Times New Roman"/>
                          <a:ea typeface="標楷體"/>
                        </a:defRPr>
                      </a:lvl3pPr>
                      <a:lvl4pPr marL="1371532" algn="l" defTabSz="914354" rtl="0" eaLnBrk="1" latinLnBrk="0" hangingPunct="1">
                        <a:defRPr sz="1800" b="1" kern="1200">
                          <a:solidFill>
                            <a:schemeClr val="lt1"/>
                          </a:solidFill>
                          <a:latin typeface="Times New Roman"/>
                          <a:ea typeface="標楷體"/>
                        </a:defRPr>
                      </a:lvl4pPr>
                      <a:lvl5pPr marL="1828709" algn="l" defTabSz="914354" rtl="0" eaLnBrk="1" latinLnBrk="0" hangingPunct="1">
                        <a:defRPr sz="1800" b="1" kern="1200">
                          <a:solidFill>
                            <a:schemeClr val="lt1"/>
                          </a:solidFill>
                          <a:latin typeface="Times New Roman"/>
                          <a:ea typeface="標楷體"/>
                        </a:defRPr>
                      </a:lvl5pPr>
                      <a:lvl6pPr marL="2285886" algn="l" defTabSz="914354" rtl="0" eaLnBrk="1" latinLnBrk="0" hangingPunct="1">
                        <a:defRPr sz="1800" b="1" kern="1200">
                          <a:solidFill>
                            <a:schemeClr val="lt1"/>
                          </a:solidFill>
                          <a:latin typeface="Times New Roman"/>
                          <a:ea typeface="標楷體"/>
                        </a:defRPr>
                      </a:lvl6pPr>
                      <a:lvl7pPr marL="2743062" algn="l" defTabSz="914354" rtl="0" eaLnBrk="1" latinLnBrk="0" hangingPunct="1">
                        <a:defRPr sz="1800" b="1" kern="1200">
                          <a:solidFill>
                            <a:schemeClr val="lt1"/>
                          </a:solidFill>
                          <a:latin typeface="Times New Roman"/>
                          <a:ea typeface="標楷體"/>
                        </a:defRPr>
                      </a:lvl7pPr>
                      <a:lvl8pPr marL="3200240" algn="l" defTabSz="914354" rtl="0" eaLnBrk="1" latinLnBrk="0" hangingPunct="1">
                        <a:defRPr sz="1800" b="1" kern="1200">
                          <a:solidFill>
                            <a:schemeClr val="lt1"/>
                          </a:solidFill>
                          <a:latin typeface="Times New Roman"/>
                          <a:ea typeface="標楷體"/>
                        </a:defRPr>
                      </a:lvl8pPr>
                      <a:lvl9pPr marL="3657418" algn="l" defTabSz="914354" rtl="0" eaLnBrk="1" latinLnBrk="0" hangingPunct="1">
                        <a:defRPr sz="1800" b="1" kern="1200">
                          <a:solidFill>
                            <a:schemeClr val="lt1"/>
                          </a:solidFill>
                          <a:latin typeface="Times New Roman"/>
                          <a:ea typeface="標楷體"/>
                        </a:defRPr>
                      </a:lvl9p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zh-TW" altLang="en-US" sz="1600" u="none" strike="noStrike" dirty="0">
                          <a:effectLst/>
                          <a:latin typeface="Microsoft YaHei" panose="020B0503020204020204" pitchFamily="34" charset="-122"/>
                          <a:ea typeface="Microsoft YaHei" panose="020B0503020204020204" pitchFamily="34" charset="-122"/>
                        </a:rPr>
                        <a:t>細項名稱</a:t>
                      </a:r>
                      <a:endParaRPr lang="zh-TW" altLang="en-US" sz="16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solidFill>
                  </a:tcPr>
                </a:tc>
                <a:tc>
                  <a:txBody>
                    <a:bodyPr/>
                    <a:lstStyle>
                      <a:lvl1pPr marL="0" algn="l" defTabSz="914354" rtl="0" eaLnBrk="1" latinLnBrk="0" hangingPunct="1">
                        <a:defRPr sz="1800" b="1" kern="1200">
                          <a:solidFill>
                            <a:schemeClr val="lt1"/>
                          </a:solidFill>
                          <a:latin typeface="Times New Roman"/>
                          <a:ea typeface="標楷體"/>
                        </a:defRPr>
                      </a:lvl1pPr>
                      <a:lvl2pPr marL="457178" algn="l" defTabSz="914354" rtl="0" eaLnBrk="1" latinLnBrk="0" hangingPunct="1">
                        <a:defRPr sz="1800" b="1" kern="1200">
                          <a:solidFill>
                            <a:schemeClr val="lt1"/>
                          </a:solidFill>
                          <a:latin typeface="Times New Roman"/>
                          <a:ea typeface="標楷體"/>
                        </a:defRPr>
                      </a:lvl2pPr>
                      <a:lvl3pPr marL="914354" algn="l" defTabSz="914354" rtl="0" eaLnBrk="1" latinLnBrk="0" hangingPunct="1">
                        <a:defRPr sz="1800" b="1" kern="1200">
                          <a:solidFill>
                            <a:schemeClr val="lt1"/>
                          </a:solidFill>
                          <a:latin typeface="Times New Roman"/>
                          <a:ea typeface="標楷體"/>
                        </a:defRPr>
                      </a:lvl3pPr>
                      <a:lvl4pPr marL="1371532" algn="l" defTabSz="914354" rtl="0" eaLnBrk="1" latinLnBrk="0" hangingPunct="1">
                        <a:defRPr sz="1800" b="1" kern="1200">
                          <a:solidFill>
                            <a:schemeClr val="lt1"/>
                          </a:solidFill>
                          <a:latin typeface="Times New Roman"/>
                          <a:ea typeface="標楷體"/>
                        </a:defRPr>
                      </a:lvl4pPr>
                      <a:lvl5pPr marL="1828709" algn="l" defTabSz="914354" rtl="0" eaLnBrk="1" latinLnBrk="0" hangingPunct="1">
                        <a:defRPr sz="1800" b="1" kern="1200">
                          <a:solidFill>
                            <a:schemeClr val="lt1"/>
                          </a:solidFill>
                          <a:latin typeface="Times New Roman"/>
                          <a:ea typeface="標楷體"/>
                        </a:defRPr>
                      </a:lvl5pPr>
                      <a:lvl6pPr marL="2285886" algn="l" defTabSz="914354" rtl="0" eaLnBrk="1" latinLnBrk="0" hangingPunct="1">
                        <a:defRPr sz="1800" b="1" kern="1200">
                          <a:solidFill>
                            <a:schemeClr val="lt1"/>
                          </a:solidFill>
                          <a:latin typeface="Times New Roman"/>
                          <a:ea typeface="標楷體"/>
                        </a:defRPr>
                      </a:lvl6pPr>
                      <a:lvl7pPr marL="2743062" algn="l" defTabSz="914354" rtl="0" eaLnBrk="1" latinLnBrk="0" hangingPunct="1">
                        <a:defRPr sz="1800" b="1" kern="1200">
                          <a:solidFill>
                            <a:schemeClr val="lt1"/>
                          </a:solidFill>
                          <a:latin typeface="Times New Roman"/>
                          <a:ea typeface="標楷體"/>
                        </a:defRPr>
                      </a:lvl7pPr>
                      <a:lvl8pPr marL="3200240" algn="l" defTabSz="914354" rtl="0" eaLnBrk="1" latinLnBrk="0" hangingPunct="1">
                        <a:defRPr sz="1800" b="1" kern="1200">
                          <a:solidFill>
                            <a:schemeClr val="lt1"/>
                          </a:solidFill>
                          <a:latin typeface="Times New Roman"/>
                          <a:ea typeface="標楷體"/>
                        </a:defRPr>
                      </a:lvl8pPr>
                      <a:lvl9pPr marL="3657418" algn="l" defTabSz="914354" rtl="0" eaLnBrk="1" latinLnBrk="0" hangingPunct="1">
                        <a:defRPr sz="1800" b="1" kern="1200">
                          <a:solidFill>
                            <a:schemeClr val="lt1"/>
                          </a:solidFill>
                          <a:latin typeface="Times New Roman"/>
                          <a:ea typeface="標楷體"/>
                        </a:defRPr>
                      </a:lvl9pPr>
                    </a:lstStyle>
                    <a:p>
                      <a:pPr algn="ctr" fontAlgn="b"/>
                      <a:r>
                        <a:rPr lang="zh-TW" altLang="en-US" sz="1600" u="none" strike="noStrike" dirty="0">
                          <a:effectLst/>
                          <a:latin typeface="Microsoft YaHei" panose="020B0503020204020204" pitchFamily="34" charset="-122"/>
                          <a:ea typeface="Microsoft YaHei" panose="020B0503020204020204" pitchFamily="34" charset="-122"/>
                        </a:rPr>
                        <a:t>細項參採校系數</a:t>
                      </a:r>
                      <a:endParaRPr lang="zh-TW" altLang="en-US" sz="16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solidFill>
                  </a:tcPr>
                </a:tc>
                <a:tc>
                  <a:txBody>
                    <a:bodyPr/>
                    <a:lstStyle>
                      <a:lvl1pPr marL="0" algn="l" defTabSz="914354" rtl="0" eaLnBrk="1" latinLnBrk="0" hangingPunct="1">
                        <a:defRPr sz="1800" b="1" kern="1200">
                          <a:solidFill>
                            <a:schemeClr val="lt1"/>
                          </a:solidFill>
                          <a:latin typeface="Times New Roman"/>
                          <a:ea typeface="標楷體"/>
                        </a:defRPr>
                      </a:lvl1pPr>
                      <a:lvl2pPr marL="457178" algn="l" defTabSz="914354" rtl="0" eaLnBrk="1" latinLnBrk="0" hangingPunct="1">
                        <a:defRPr sz="1800" b="1" kern="1200">
                          <a:solidFill>
                            <a:schemeClr val="lt1"/>
                          </a:solidFill>
                          <a:latin typeface="Times New Roman"/>
                          <a:ea typeface="標楷體"/>
                        </a:defRPr>
                      </a:lvl2pPr>
                      <a:lvl3pPr marL="914354" algn="l" defTabSz="914354" rtl="0" eaLnBrk="1" latinLnBrk="0" hangingPunct="1">
                        <a:defRPr sz="1800" b="1" kern="1200">
                          <a:solidFill>
                            <a:schemeClr val="lt1"/>
                          </a:solidFill>
                          <a:latin typeface="Times New Roman"/>
                          <a:ea typeface="標楷體"/>
                        </a:defRPr>
                      </a:lvl3pPr>
                      <a:lvl4pPr marL="1371532" algn="l" defTabSz="914354" rtl="0" eaLnBrk="1" latinLnBrk="0" hangingPunct="1">
                        <a:defRPr sz="1800" b="1" kern="1200">
                          <a:solidFill>
                            <a:schemeClr val="lt1"/>
                          </a:solidFill>
                          <a:latin typeface="Times New Roman"/>
                          <a:ea typeface="標楷體"/>
                        </a:defRPr>
                      </a:lvl4pPr>
                      <a:lvl5pPr marL="1828709" algn="l" defTabSz="914354" rtl="0" eaLnBrk="1" latinLnBrk="0" hangingPunct="1">
                        <a:defRPr sz="1800" b="1" kern="1200">
                          <a:solidFill>
                            <a:schemeClr val="lt1"/>
                          </a:solidFill>
                          <a:latin typeface="Times New Roman"/>
                          <a:ea typeface="標楷體"/>
                        </a:defRPr>
                      </a:lvl5pPr>
                      <a:lvl6pPr marL="2285886" algn="l" defTabSz="914354" rtl="0" eaLnBrk="1" latinLnBrk="0" hangingPunct="1">
                        <a:defRPr sz="1800" b="1" kern="1200">
                          <a:solidFill>
                            <a:schemeClr val="lt1"/>
                          </a:solidFill>
                          <a:latin typeface="Times New Roman"/>
                          <a:ea typeface="標楷體"/>
                        </a:defRPr>
                      </a:lvl6pPr>
                      <a:lvl7pPr marL="2743062" algn="l" defTabSz="914354" rtl="0" eaLnBrk="1" latinLnBrk="0" hangingPunct="1">
                        <a:defRPr sz="1800" b="1" kern="1200">
                          <a:solidFill>
                            <a:schemeClr val="lt1"/>
                          </a:solidFill>
                          <a:latin typeface="Times New Roman"/>
                          <a:ea typeface="標楷體"/>
                        </a:defRPr>
                      </a:lvl7pPr>
                      <a:lvl8pPr marL="3200240" algn="l" defTabSz="914354" rtl="0" eaLnBrk="1" latinLnBrk="0" hangingPunct="1">
                        <a:defRPr sz="1800" b="1" kern="1200">
                          <a:solidFill>
                            <a:schemeClr val="lt1"/>
                          </a:solidFill>
                          <a:latin typeface="Times New Roman"/>
                          <a:ea typeface="標楷體"/>
                        </a:defRPr>
                      </a:lvl8pPr>
                      <a:lvl9pPr marL="3657418" algn="l" defTabSz="914354" rtl="0" eaLnBrk="1" latinLnBrk="0" hangingPunct="1">
                        <a:defRPr sz="1800" b="1" kern="1200">
                          <a:solidFill>
                            <a:schemeClr val="lt1"/>
                          </a:solidFill>
                          <a:latin typeface="Times New Roman"/>
                          <a:ea typeface="標楷體"/>
                        </a:defRPr>
                      </a:lvl9pPr>
                    </a:lstStyle>
                    <a:p>
                      <a:pPr algn="ctr" fontAlgn="b"/>
                      <a:r>
                        <a:rPr lang="zh-TW" altLang="en-US" sz="1600" u="none" strike="noStrike" dirty="0">
                          <a:effectLst/>
                          <a:latin typeface="Microsoft YaHei" panose="020B0503020204020204" pitchFamily="34" charset="-122"/>
                          <a:ea typeface="Microsoft YaHei" panose="020B0503020204020204" pitchFamily="34" charset="-122"/>
                        </a:rPr>
                        <a:t>細項參採比例</a:t>
                      </a:r>
                      <a:endParaRPr lang="zh-TW" altLang="en-US" sz="16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6887" marR="6887" marT="6887"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solidFill>
                  </a:tcPr>
                </a:tc>
                <a:extLst>
                  <a:ext uri="{0D108BD9-81ED-4DB2-BD59-A6C34878D82A}">
                    <a16:rowId xmlns="" xmlns:a16="http://schemas.microsoft.com/office/drawing/2014/main" val="1702667610"/>
                  </a:ext>
                </a:extLst>
              </a:tr>
              <a:tr h="360000">
                <a:tc rowSpan="4">
                  <a:txBody>
                    <a:bodyPr/>
                    <a:lstStyle>
                      <a:lvl1pPr marL="0" algn="l" defTabSz="914354" rtl="0" eaLnBrk="1" latinLnBrk="0" hangingPunct="1">
                        <a:defRPr sz="1800" kern="1200">
                          <a:solidFill>
                            <a:schemeClr val="dk1"/>
                          </a:solidFill>
                          <a:latin typeface="Times New Roman"/>
                          <a:ea typeface="標楷體"/>
                        </a:defRPr>
                      </a:lvl1pPr>
                      <a:lvl2pPr marL="457178" algn="l" defTabSz="914354" rtl="0" eaLnBrk="1" latinLnBrk="0" hangingPunct="1">
                        <a:defRPr sz="1800" kern="1200">
                          <a:solidFill>
                            <a:schemeClr val="dk1"/>
                          </a:solidFill>
                          <a:latin typeface="Times New Roman"/>
                          <a:ea typeface="標楷體"/>
                        </a:defRPr>
                      </a:lvl2pPr>
                      <a:lvl3pPr marL="914354" algn="l" defTabSz="914354" rtl="0" eaLnBrk="1" latinLnBrk="0" hangingPunct="1">
                        <a:defRPr sz="1800" kern="1200">
                          <a:solidFill>
                            <a:schemeClr val="dk1"/>
                          </a:solidFill>
                          <a:latin typeface="Times New Roman"/>
                          <a:ea typeface="標楷體"/>
                        </a:defRPr>
                      </a:lvl3pPr>
                      <a:lvl4pPr marL="1371532" algn="l" defTabSz="914354" rtl="0" eaLnBrk="1" latinLnBrk="0" hangingPunct="1">
                        <a:defRPr sz="1800" kern="1200">
                          <a:solidFill>
                            <a:schemeClr val="dk1"/>
                          </a:solidFill>
                          <a:latin typeface="Times New Roman"/>
                          <a:ea typeface="標楷體"/>
                        </a:defRPr>
                      </a:lvl4pPr>
                      <a:lvl5pPr marL="1828709" algn="l" defTabSz="914354" rtl="0" eaLnBrk="1" latinLnBrk="0" hangingPunct="1">
                        <a:defRPr sz="1800" kern="1200">
                          <a:solidFill>
                            <a:schemeClr val="dk1"/>
                          </a:solidFill>
                          <a:latin typeface="Times New Roman"/>
                          <a:ea typeface="標楷體"/>
                        </a:defRPr>
                      </a:lvl5pPr>
                      <a:lvl6pPr marL="2285886" algn="l" defTabSz="914354" rtl="0" eaLnBrk="1" latinLnBrk="0" hangingPunct="1">
                        <a:defRPr sz="1800" kern="1200">
                          <a:solidFill>
                            <a:schemeClr val="dk1"/>
                          </a:solidFill>
                          <a:latin typeface="Times New Roman"/>
                          <a:ea typeface="標楷體"/>
                        </a:defRPr>
                      </a:lvl6pPr>
                      <a:lvl7pPr marL="2743062" algn="l" defTabSz="914354" rtl="0" eaLnBrk="1" latinLnBrk="0" hangingPunct="1">
                        <a:defRPr sz="1800" kern="1200">
                          <a:solidFill>
                            <a:schemeClr val="dk1"/>
                          </a:solidFill>
                          <a:latin typeface="Times New Roman"/>
                          <a:ea typeface="標楷體"/>
                        </a:defRPr>
                      </a:lvl7pPr>
                      <a:lvl8pPr marL="3200240" algn="l" defTabSz="914354" rtl="0" eaLnBrk="1" latinLnBrk="0" hangingPunct="1">
                        <a:defRPr sz="1800" kern="1200">
                          <a:solidFill>
                            <a:schemeClr val="dk1"/>
                          </a:solidFill>
                          <a:latin typeface="Times New Roman"/>
                          <a:ea typeface="標楷體"/>
                        </a:defRPr>
                      </a:lvl8pPr>
                      <a:lvl9pPr marL="3657418" algn="l" defTabSz="914354" rtl="0" eaLnBrk="1" latinLnBrk="0" hangingPunct="1">
                        <a:defRPr sz="1800" kern="1200">
                          <a:solidFill>
                            <a:schemeClr val="dk1"/>
                          </a:solidFill>
                          <a:latin typeface="Times New Roman"/>
                          <a:ea typeface="標楷體"/>
                        </a:defRPr>
                      </a:lvl9pPr>
                    </a:lstStyle>
                    <a:p>
                      <a:pPr algn="ctr" fontAlgn="ctr"/>
                      <a:r>
                        <a:rPr lang="zh-TW" altLang="en-US" sz="1400" b="1" u="none" strike="noStrike" dirty="0">
                          <a:effectLst/>
                          <a:latin typeface="Microsoft YaHei" panose="020B0503020204020204" pitchFamily="34" charset="-122"/>
                          <a:ea typeface="Microsoft YaHei" panose="020B0503020204020204" pitchFamily="34" charset="-122"/>
                        </a:rPr>
                        <a:t>課程學習成果</a:t>
                      </a:r>
                      <a:endParaRPr lang="zh-TW" altLang="en-US" sz="1400" b="1"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7944" marR="7944" marT="7944"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AE2CF"/>
                    </a:solidFill>
                  </a:tcPr>
                </a:tc>
                <a:tc rowSpan="4">
                  <a:txBody>
                    <a:bodyPr/>
                    <a:lstStyle>
                      <a:lvl1pPr marL="0" algn="l" defTabSz="914354" rtl="0" eaLnBrk="1" latinLnBrk="0" hangingPunct="1">
                        <a:defRPr sz="1800" kern="1200">
                          <a:solidFill>
                            <a:schemeClr val="dk1"/>
                          </a:solidFill>
                          <a:latin typeface="Times New Roman"/>
                          <a:ea typeface="標楷體"/>
                        </a:defRPr>
                      </a:lvl1pPr>
                      <a:lvl2pPr marL="457178" algn="l" defTabSz="914354" rtl="0" eaLnBrk="1" latinLnBrk="0" hangingPunct="1">
                        <a:defRPr sz="1800" kern="1200">
                          <a:solidFill>
                            <a:schemeClr val="dk1"/>
                          </a:solidFill>
                          <a:latin typeface="Times New Roman"/>
                          <a:ea typeface="標楷體"/>
                        </a:defRPr>
                      </a:lvl2pPr>
                      <a:lvl3pPr marL="914354" algn="l" defTabSz="914354" rtl="0" eaLnBrk="1" latinLnBrk="0" hangingPunct="1">
                        <a:defRPr sz="1800" kern="1200">
                          <a:solidFill>
                            <a:schemeClr val="dk1"/>
                          </a:solidFill>
                          <a:latin typeface="Times New Roman"/>
                          <a:ea typeface="標楷體"/>
                        </a:defRPr>
                      </a:lvl3pPr>
                      <a:lvl4pPr marL="1371532" algn="l" defTabSz="914354" rtl="0" eaLnBrk="1" latinLnBrk="0" hangingPunct="1">
                        <a:defRPr sz="1800" kern="1200">
                          <a:solidFill>
                            <a:schemeClr val="dk1"/>
                          </a:solidFill>
                          <a:latin typeface="Times New Roman"/>
                          <a:ea typeface="標楷體"/>
                        </a:defRPr>
                      </a:lvl4pPr>
                      <a:lvl5pPr marL="1828709" algn="l" defTabSz="914354" rtl="0" eaLnBrk="1" latinLnBrk="0" hangingPunct="1">
                        <a:defRPr sz="1800" kern="1200">
                          <a:solidFill>
                            <a:schemeClr val="dk1"/>
                          </a:solidFill>
                          <a:latin typeface="Times New Roman"/>
                          <a:ea typeface="標楷體"/>
                        </a:defRPr>
                      </a:lvl5pPr>
                      <a:lvl6pPr marL="2285886" algn="l" defTabSz="914354" rtl="0" eaLnBrk="1" latinLnBrk="0" hangingPunct="1">
                        <a:defRPr sz="1800" kern="1200">
                          <a:solidFill>
                            <a:schemeClr val="dk1"/>
                          </a:solidFill>
                          <a:latin typeface="Times New Roman"/>
                          <a:ea typeface="標楷體"/>
                        </a:defRPr>
                      </a:lvl6pPr>
                      <a:lvl7pPr marL="2743062" algn="l" defTabSz="914354" rtl="0" eaLnBrk="1" latinLnBrk="0" hangingPunct="1">
                        <a:defRPr sz="1800" kern="1200">
                          <a:solidFill>
                            <a:schemeClr val="dk1"/>
                          </a:solidFill>
                          <a:latin typeface="Times New Roman"/>
                          <a:ea typeface="標楷體"/>
                        </a:defRPr>
                      </a:lvl7pPr>
                      <a:lvl8pPr marL="3200240" algn="l" defTabSz="914354" rtl="0" eaLnBrk="1" latinLnBrk="0" hangingPunct="1">
                        <a:defRPr sz="1800" kern="1200">
                          <a:solidFill>
                            <a:schemeClr val="dk1"/>
                          </a:solidFill>
                          <a:latin typeface="Times New Roman"/>
                          <a:ea typeface="標楷體"/>
                        </a:defRPr>
                      </a:lvl8pPr>
                      <a:lvl9pPr marL="3657418" algn="l" defTabSz="914354" rtl="0" eaLnBrk="1" latinLnBrk="0" hangingPunct="1">
                        <a:defRPr sz="1800" kern="1200">
                          <a:solidFill>
                            <a:schemeClr val="dk1"/>
                          </a:solidFill>
                          <a:latin typeface="Times New Roman"/>
                          <a:ea typeface="標楷體"/>
                        </a:defRPr>
                      </a:lvl9pPr>
                    </a:lstStyle>
                    <a:p>
                      <a:pPr marL="36000" algn="ctr" fontAlgn="b"/>
                      <a:r>
                        <a:rPr lang="en-US" altLang="zh-TW" sz="1400" b="0" i="0" u="none" strike="noStrike" dirty="0">
                          <a:solidFill>
                            <a:srgbClr val="000000"/>
                          </a:solidFill>
                          <a:effectLst/>
                          <a:latin typeface="Microsoft YaHei" panose="020B0503020204020204" pitchFamily="34" charset="-122"/>
                          <a:ea typeface="Microsoft YaHei" panose="020B0503020204020204" pitchFamily="34" charset="-122"/>
                        </a:rPr>
                        <a:t>1573</a:t>
                      </a:r>
                      <a:endParaRPr lang="zh-TW" altLang="en-US" sz="14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7944" marR="7944" marT="7944"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AE2CF"/>
                    </a:solidFill>
                  </a:tcPr>
                </a:tc>
                <a:tc rowSpan="4">
                  <a:txBody>
                    <a:bodyPr/>
                    <a:lstStyle>
                      <a:lvl1pPr marL="0" algn="l" defTabSz="914354" rtl="0" eaLnBrk="1" latinLnBrk="0" hangingPunct="1">
                        <a:defRPr sz="1800" kern="1200">
                          <a:solidFill>
                            <a:schemeClr val="dk1"/>
                          </a:solidFill>
                          <a:latin typeface="Times New Roman"/>
                          <a:ea typeface="標楷體"/>
                        </a:defRPr>
                      </a:lvl1pPr>
                      <a:lvl2pPr marL="457178" algn="l" defTabSz="914354" rtl="0" eaLnBrk="1" latinLnBrk="0" hangingPunct="1">
                        <a:defRPr sz="1800" kern="1200">
                          <a:solidFill>
                            <a:schemeClr val="dk1"/>
                          </a:solidFill>
                          <a:latin typeface="Times New Roman"/>
                          <a:ea typeface="標楷體"/>
                        </a:defRPr>
                      </a:lvl2pPr>
                      <a:lvl3pPr marL="914354" algn="l" defTabSz="914354" rtl="0" eaLnBrk="1" latinLnBrk="0" hangingPunct="1">
                        <a:defRPr sz="1800" kern="1200">
                          <a:solidFill>
                            <a:schemeClr val="dk1"/>
                          </a:solidFill>
                          <a:latin typeface="Times New Roman"/>
                          <a:ea typeface="標楷體"/>
                        </a:defRPr>
                      </a:lvl3pPr>
                      <a:lvl4pPr marL="1371532" algn="l" defTabSz="914354" rtl="0" eaLnBrk="1" latinLnBrk="0" hangingPunct="1">
                        <a:defRPr sz="1800" kern="1200">
                          <a:solidFill>
                            <a:schemeClr val="dk1"/>
                          </a:solidFill>
                          <a:latin typeface="Times New Roman"/>
                          <a:ea typeface="標楷體"/>
                        </a:defRPr>
                      </a:lvl4pPr>
                      <a:lvl5pPr marL="1828709" algn="l" defTabSz="914354" rtl="0" eaLnBrk="1" latinLnBrk="0" hangingPunct="1">
                        <a:defRPr sz="1800" kern="1200">
                          <a:solidFill>
                            <a:schemeClr val="dk1"/>
                          </a:solidFill>
                          <a:latin typeface="Times New Roman"/>
                          <a:ea typeface="標楷體"/>
                        </a:defRPr>
                      </a:lvl5pPr>
                      <a:lvl6pPr marL="2285886" algn="l" defTabSz="914354" rtl="0" eaLnBrk="1" latinLnBrk="0" hangingPunct="1">
                        <a:defRPr sz="1800" kern="1200">
                          <a:solidFill>
                            <a:schemeClr val="dk1"/>
                          </a:solidFill>
                          <a:latin typeface="Times New Roman"/>
                          <a:ea typeface="標楷體"/>
                        </a:defRPr>
                      </a:lvl6pPr>
                      <a:lvl7pPr marL="2743062" algn="l" defTabSz="914354" rtl="0" eaLnBrk="1" latinLnBrk="0" hangingPunct="1">
                        <a:defRPr sz="1800" kern="1200">
                          <a:solidFill>
                            <a:schemeClr val="dk1"/>
                          </a:solidFill>
                          <a:latin typeface="Times New Roman"/>
                          <a:ea typeface="標楷體"/>
                        </a:defRPr>
                      </a:lvl7pPr>
                      <a:lvl8pPr marL="3200240" algn="l" defTabSz="914354" rtl="0" eaLnBrk="1" latinLnBrk="0" hangingPunct="1">
                        <a:defRPr sz="1800" kern="1200">
                          <a:solidFill>
                            <a:schemeClr val="dk1"/>
                          </a:solidFill>
                          <a:latin typeface="Times New Roman"/>
                          <a:ea typeface="標楷體"/>
                        </a:defRPr>
                      </a:lvl8pPr>
                      <a:lvl9pPr marL="3657418" algn="l" defTabSz="914354" rtl="0" eaLnBrk="1" latinLnBrk="0" hangingPunct="1">
                        <a:defRPr sz="1800" kern="1200">
                          <a:solidFill>
                            <a:schemeClr val="dk1"/>
                          </a:solidFill>
                          <a:latin typeface="Times New Roman"/>
                          <a:ea typeface="標楷體"/>
                        </a:defRPr>
                      </a:lvl9pPr>
                    </a:lstStyle>
                    <a:p>
                      <a:pPr marL="36000" algn="ctr" fontAlgn="b"/>
                      <a:r>
                        <a:rPr lang="en-US" altLang="zh-TW" sz="1400" b="0" i="0" u="none" strike="noStrike" dirty="0">
                          <a:solidFill>
                            <a:srgbClr val="000000"/>
                          </a:solidFill>
                          <a:effectLst/>
                          <a:latin typeface="Microsoft YaHei" panose="020B0503020204020204" pitchFamily="34" charset="-122"/>
                          <a:ea typeface="Microsoft YaHei" panose="020B0503020204020204" pitchFamily="34" charset="-122"/>
                        </a:rPr>
                        <a:t>81.76%</a:t>
                      </a:r>
                      <a:endParaRPr lang="zh-TW" altLang="en-US" sz="14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7944" marR="7944" marT="7944"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AE2CF"/>
                    </a:solidFill>
                  </a:tcPr>
                </a:tc>
                <a:tc>
                  <a:txBody>
                    <a:bodyPr/>
                    <a:lstStyle>
                      <a:lvl1pPr marL="0" algn="l" defTabSz="914354" rtl="0" eaLnBrk="1" latinLnBrk="0" hangingPunct="1">
                        <a:defRPr sz="1800" kern="1200">
                          <a:solidFill>
                            <a:schemeClr val="dk1"/>
                          </a:solidFill>
                          <a:latin typeface="Times New Roman"/>
                          <a:ea typeface="標楷體"/>
                        </a:defRPr>
                      </a:lvl1pPr>
                      <a:lvl2pPr marL="457178" algn="l" defTabSz="914354" rtl="0" eaLnBrk="1" latinLnBrk="0" hangingPunct="1">
                        <a:defRPr sz="1800" kern="1200">
                          <a:solidFill>
                            <a:schemeClr val="dk1"/>
                          </a:solidFill>
                          <a:latin typeface="Times New Roman"/>
                          <a:ea typeface="標楷體"/>
                        </a:defRPr>
                      </a:lvl2pPr>
                      <a:lvl3pPr marL="914354" algn="l" defTabSz="914354" rtl="0" eaLnBrk="1" latinLnBrk="0" hangingPunct="1">
                        <a:defRPr sz="1800" kern="1200">
                          <a:solidFill>
                            <a:schemeClr val="dk1"/>
                          </a:solidFill>
                          <a:latin typeface="Times New Roman"/>
                          <a:ea typeface="標楷體"/>
                        </a:defRPr>
                      </a:lvl3pPr>
                      <a:lvl4pPr marL="1371532" algn="l" defTabSz="914354" rtl="0" eaLnBrk="1" latinLnBrk="0" hangingPunct="1">
                        <a:defRPr sz="1800" kern="1200">
                          <a:solidFill>
                            <a:schemeClr val="dk1"/>
                          </a:solidFill>
                          <a:latin typeface="Times New Roman"/>
                          <a:ea typeface="標楷體"/>
                        </a:defRPr>
                      </a:lvl4pPr>
                      <a:lvl5pPr marL="1828709" algn="l" defTabSz="914354" rtl="0" eaLnBrk="1" latinLnBrk="0" hangingPunct="1">
                        <a:defRPr sz="1800" kern="1200">
                          <a:solidFill>
                            <a:schemeClr val="dk1"/>
                          </a:solidFill>
                          <a:latin typeface="Times New Roman"/>
                          <a:ea typeface="標楷體"/>
                        </a:defRPr>
                      </a:lvl5pPr>
                      <a:lvl6pPr marL="2285886" algn="l" defTabSz="914354" rtl="0" eaLnBrk="1" latinLnBrk="0" hangingPunct="1">
                        <a:defRPr sz="1800" kern="1200">
                          <a:solidFill>
                            <a:schemeClr val="dk1"/>
                          </a:solidFill>
                          <a:latin typeface="Times New Roman"/>
                          <a:ea typeface="標楷體"/>
                        </a:defRPr>
                      </a:lvl6pPr>
                      <a:lvl7pPr marL="2743062" algn="l" defTabSz="914354" rtl="0" eaLnBrk="1" latinLnBrk="0" hangingPunct="1">
                        <a:defRPr sz="1800" kern="1200">
                          <a:solidFill>
                            <a:schemeClr val="dk1"/>
                          </a:solidFill>
                          <a:latin typeface="Times New Roman"/>
                          <a:ea typeface="標楷體"/>
                        </a:defRPr>
                      </a:lvl7pPr>
                      <a:lvl8pPr marL="3200240" algn="l" defTabSz="914354" rtl="0" eaLnBrk="1" latinLnBrk="0" hangingPunct="1">
                        <a:defRPr sz="1800" kern="1200">
                          <a:solidFill>
                            <a:schemeClr val="dk1"/>
                          </a:solidFill>
                          <a:latin typeface="Times New Roman"/>
                          <a:ea typeface="標楷體"/>
                        </a:defRPr>
                      </a:lvl8pPr>
                      <a:lvl9pPr marL="3657418" algn="l" defTabSz="914354" rtl="0" eaLnBrk="1" latinLnBrk="0" hangingPunct="1">
                        <a:defRPr sz="1800" kern="1200">
                          <a:solidFill>
                            <a:schemeClr val="dk1"/>
                          </a:solidFill>
                          <a:latin typeface="Times New Roman"/>
                          <a:ea typeface="標楷體"/>
                        </a:defRPr>
                      </a:lvl9pPr>
                    </a:lstStyle>
                    <a:p>
                      <a:pPr marL="36000" algn="l" fontAlgn="b"/>
                      <a:r>
                        <a:rPr lang="zh-TW" altLang="en-US" sz="1400" u="none" strike="noStrike" dirty="0">
                          <a:effectLst/>
                          <a:latin typeface="Microsoft YaHei" panose="020B0503020204020204" pitchFamily="34" charset="-122"/>
                          <a:ea typeface="Microsoft YaHei" panose="020B0503020204020204" pitchFamily="34" charset="-122"/>
                        </a:rPr>
                        <a:t>書面報告</a:t>
                      </a:r>
                      <a:endParaRPr lang="zh-TW" altLang="en-US" sz="14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7944" marR="7944" marT="7944"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c>
                  <a:txBody>
                    <a:bodyPr/>
                    <a:lstStyle>
                      <a:lvl1pPr marL="0" algn="l" defTabSz="914354" rtl="0" eaLnBrk="1" latinLnBrk="0" hangingPunct="1">
                        <a:defRPr sz="1800" kern="1200">
                          <a:solidFill>
                            <a:schemeClr val="dk1"/>
                          </a:solidFill>
                          <a:latin typeface="Times New Roman"/>
                          <a:ea typeface="標楷體"/>
                        </a:defRPr>
                      </a:lvl1pPr>
                      <a:lvl2pPr marL="457178" algn="l" defTabSz="914354" rtl="0" eaLnBrk="1" latinLnBrk="0" hangingPunct="1">
                        <a:defRPr sz="1800" kern="1200">
                          <a:solidFill>
                            <a:schemeClr val="dk1"/>
                          </a:solidFill>
                          <a:latin typeface="Times New Roman"/>
                          <a:ea typeface="標楷體"/>
                        </a:defRPr>
                      </a:lvl2pPr>
                      <a:lvl3pPr marL="914354" algn="l" defTabSz="914354" rtl="0" eaLnBrk="1" latinLnBrk="0" hangingPunct="1">
                        <a:defRPr sz="1800" kern="1200">
                          <a:solidFill>
                            <a:schemeClr val="dk1"/>
                          </a:solidFill>
                          <a:latin typeface="Times New Roman"/>
                          <a:ea typeface="標楷體"/>
                        </a:defRPr>
                      </a:lvl3pPr>
                      <a:lvl4pPr marL="1371532" algn="l" defTabSz="914354" rtl="0" eaLnBrk="1" latinLnBrk="0" hangingPunct="1">
                        <a:defRPr sz="1800" kern="1200">
                          <a:solidFill>
                            <a:schemeClr val="dk1"/>
                          </a:solidFill>
                          <a:latin typeface="Times New Roman"/>
                          <a:ea typeface="標楷體"/>
                        </a:defRPr>
                      </a:lvl4pPr>
                      <a:lvl5pPr marL="1828709" algn="l" defTabSz="914354" rtl="0" eaLnBrk="1" latinLnBrk="0" hangingPunct="1">
                        <a:defRPr sz="1800" kern="1200">
                          <a:solidFill>
                            <a:schemeClr val="dk1"/>
                          </a:solidFill>
                          <a:latin typeface="Times New Roman"/>
                          <a:ea typeface="標楷體"/>
                        </a:defRPr>
                      </a:lvl5pPr>
                      <a:lvl6pPr marL="2285886" algn="l" defTabSz="914354" rtl="0" eaLnBrk="1" latinLnBrk="0" hangingPunct="1">
                        <a:defRPr sz="1800" kern="1200">
                          <a:solidFill>
                            <a:schemeClr val="dk1"/>
                          </a:solidFill>
                          <a:latin typeface="Times New Roman"/>
                          <a:ea typeface="標楷體"/>
                        </a:defRPr>
                      </a:lvl6pPr>
                      <a:lvl7pPr marL="2743062" algn="l" defTabSz="914354" rtl="0" eaLnBrk="1" latinLnBrk="0" hangingPunct="1">
                        <a:defRPr sz="1800" kern="1200">
                          <a:solidFill>
                            <a:schemeClr val="dk1"/>
                          </a:solidFill>
                          <a:latin typeface="Times New Roman"/>
                          <a:ea typeface="標楷體"/>
                        </a:defRPr>
                      </a:lvl7pPr>
                      <a:lvl8pPr marL="3200240" algn="l" defTabSz="914354" rtl="0" eaLnBrk="1" latinLnBrk="0" hangingPunct="1">
                        <a:defRPr sz="1800" kern="1200">
                          <a:solidFill>
                            <a:schemeClr val="dk1"/>
                          </a:solidFill>
                          <a:latin typeface="Times New Roman"/>
                          <a:ea typeface="標楷體"/>
                        </a:defRPr>
                      </a:lvl8pPr>
                      <a:lvl9pPr marL="3657418" algn="l" defTabSz="914354" rtl="0" eaLnBrk="1" latinLnBrk="0" hangingPunct="1">
                        <a:defRPr sz="1800" kern="1200">
                          <a:solidFill>
                            <a:schemeClr val="dk1"/>
                          </a:solidFill>
                          <a:latin typeface="Times New Roman"/>
                          <a:ea typeface="標楷體"/>
                        </a:defRPr>
                      </a:lvl9pPr>
                    </a:lstStyle>
                    <a:p>
                      <a:pPr algn="ctr" fontAlgn="b"/>
                      <a:r>
                        <a:rPr lang="en-US" altLang="zh-TW" sz="1400" u="none" strike="noStrike" dirty="0">
                          <a:effectLst/>
                          <a:latin typeface="Microsoft YaHei" panose="020B0503020204020204" pitchFamily="34" charset="-122"/>
                          <a:ea typeface="Microsoft YaHei" panose="020B0503020204020204" pitchFamily="34" charset="-122"/>
                        </a:rPr>
                        <a:t>1363</a:t>
                      </a:r>
                      <a:endParaRPr lang="en-US" altLang="zh-TW" sz="14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7944" marR="7944" marT="7944"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c>
                  <a:txBody>
                    <a:bodyPr/>
                    <a:lstStyle>
                      <a:lvl1pPr marL="0" algn="l" defTabSz="914354" rtl="0" eaLnBrk="1" latinLnBrk="0" hangingPunct="1">
                        <a:defRPr sz="1800" kern="1200">
                          <a:solidFill>
                            <a:schemeClr val="dk1"/>
                          </a:solidFill>
                          <a:latin typeface="Times New Roman"/>
                          <a:ea typeface="標楷體"/>
                        </a:defRPr>
                      </a:lvl1pPr>
                      <a:lvl2pPr marL="457178" algn="l" defTabSz="914354" rtl="0" eaLnBrk="1" latinLnBrk="0" hangingPunct="1">
                        <a:defRPr sz="1800" kern="1200">
                          <a:solidFill>
                            <a:schemeClr val="dk1"/>
                          </a:solidFill>
                          <a:latin typeface="Times New Roman"/>
                          <a:ea typeface="標楷體"/>
                        </a:defRPr>
                      </a:lvl2pPr>
                      <a:lvl3pPr marL="914354" algn="l" defTabSz="914354" rtl="0" eaLnBrk="1" latinLnBrk="0" hangingPunct="1">
                        <a:defRPr sz="1800" kern="1200">
                          <a:solidFill>
                            <a:schemeClr val="dk1"/>
                          </a:solidFill>
                          <a:latin typeface="Times New Roman"/>
                          <a:ea typeface="標楷體"/>
                        </a:defRPr>
                      </a:lvl3pPr>
                      <a:lvl4pPr marL="1371532" algn="l" defTabSz="914354" rtl="0" eaLnBrk="1" latinLnBrk="0" hangingPunct="1">
                        <a:defRPr sz="1800" kern="1200">
                          <a:solidFill>
                            <a:schemeClr val="dk1"/>
                          </a:solidFill>
                          <a:latin typeface="Times New Roman"/>
                          <a:ea typeface="標楷體"/>
                        </a:defRPr>
                      </a:lvl4pPr>
                      <a:lvl5pPr marL="1828709" algn="l" defTabSz="914354" rtl="0" eaLnBrk="1" latinLnBrk="0" hangingPunct="1">
                        <a:defRPr sz="1800" kern="1200">
                          <a:solidFill>
                            <a:schemeClr val="dk1"/>
                          </a:solidFill>
                          <a:latin typeface="Times New Roman"/>
                          <a:ea typeface="標楷體"/>
                        </a:defRPr>
                      </a:lvl5pPr>
                      <a:lvl6pPr marL="2285886" algn="l" defTabSz="914354" rtl="0" eaLnBrk="1" latinLnBrk="0" hangingPunct="1">
                        <a:defRPr sz="1800" kern="1200">
                          <a:solidFill>
                            <a:schemeClr val="dk1"/>
                          </a:solidFill>
                          <a:latin typeface="Times New Roman"/>
                          <a:ea typeface="標楷體"/>
                        </a:defRPr>
                      </a:lvl6pPr>
                      <a:lvl7pPr marL="2743062" algn="l" defTabSz="914354" rtl="0" eaLnBrk="1" latinLnBrk="0" hangingPunct="1">
                        <a:defRPr sz="1800" kern="1200">
                          <a:solidFill>
                            <a:schemeClr val="dk1"/>
                          </a:solidFill>
                          <a:latin typeface="Times New Roman"/>
                          <a:ea typeface="標楷體"/>
                        </a:defRPr>
                      </a:lvl7pPr>
                      <a:lvl8pPr marL="3200240" algn="l" defTabSz="914354" rtl="0" eaLnBrk="1" latinLnBrk="0" hangingPunct="1">
                        <a:defRPr sz="1800" kern="1200">
                          <a:solidFill>
                            <a:schemeClr val="dk1"/>
                          </a:solidFill>
                          <a:latin typeface="Times New Roman"/>
                          <a:ea typeface="標楷體"/>
                        </a:defRPr>
                      </a:lvl8pPr>
                      <a:lvl9pPr marL="3657418" algn="l" defTabSz="914354" rtl="0" eaLnBrk="1" latinLnBrk="0" hangingPunct="1">
                        <a:defRPr sz="1800" kern="1200">
                          <a:solidFill>
                            <a:schemeClr val="dk1"/>
                          </a:solidFill>
                          <a:latin typeface="Times New Roman"/>
                          <a:ea typeface="標楷體"/>
                        </a:defRPr>
                      </a:lvl9pPr>
                    </a:lstStyle>
                    <a:p>
                      <a:pPr algn="ctr" fontAlgn="b"/>
                      <a:r>
                        <a:rPr lang="en-US" altLang="zh-TW" sz="1400" b="1" u="none" strike="noStrike" dirty="0">
                          <a:effectLst/>
                          <a:latin typeface="Microsoft YaHei" panose="020B0503020204020204" pitchFamily="34" charset="-122"/>
                          <a:ea typeface="Microsoft YaHei" panose="020B0503020204020204" pitchFamily="34" charset="-122"/>
                        </a:rPr>
                        <a:t>70.84%</a:t>
                      </a:r>
                      <a:endParaRPr lang="en-US" altLang="zh-TW" sz="1400" b="1"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7944" marR="7944" marT="7944"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extLst>
                  <a:ext uri="{0D108BD9-81ED-4DB2-BD59-A6C34878D82A}">
                    <a16:rowId xmlns="" xmlns:a16="http://schemas.microsoft.com/office/drawing/2014/main" val="3271935806"/>
                  </a:ext>
                </a:extLst>
              </a:tr>
              <a:tr h="360000">
                <a:tc vMerge="1">
                  <a:txBody>
                    <a:bodyPr/>
                    <a:lstStyle/>
                    <a:p>
                      <a:endParaRPr lang="zh-TW" altLang="en-US"/>
                    </a:p>
                  </a:txBody>
                  <a:tcPr/>
                </a:tc>
                <a:tc vMerge="1">
                  <a:txBody>
                    <a:bodyPr/>
                    <a:lstStyle/>
                    <a:p>
                      <a:pPr marL="36000" algn="l" fontAlgn="b"/>
                      <a:endParaRPr lang="zh-TW" altLang="en-US" sz="1400" b="0" i="0" u="none" strike="noStrike" dirty="0">
                        <a:solidFill>
                          <a:srgbClr val="000000"/>
                        </a:solidFill>
                        <a:effectLst/>
                        <a:latin typeface="標楷體" panose="03000509000000000000" pitchFamily="65" charset="-120"/>
                        <a:ea typeface="標楷體" panose="03000509000000000000" pitchFamily="65" charset="-120"/>
                      </a:endParaRPr>
                    </a:p>
                  </a:txBody>
                  <a:tcPr marL="7944" marR="7944" marT="79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zh-TW" altLang="en-US"/>
                    </a:p>
                  </a:txBody>
                  <a:tcPr/>
                </a:tc>
                <a:tc>
                  <a:txBody>
                    <a:bodyPr/>
                    <a:lstStyle>
                      <a:lvl1pPr marL="0" algn="l" defTabSz="914354" rtl="0" eaLnBrk="1" latinLnBrk="0" hangingPunct="1">
                        <a:defRPr sz="1800" kern="1200">
                          <a:solidFill>
                            <a:schemeClr val="dk1"/>
                          </a:solidFill>
                          <a:latin typeface="Times New Roman"/>
                          <a:ea typeface="標楷體"/>
                        </a:defRPr>
                      </a:lvl1pPr>
                      <a:lvl2pPr marL="457178" algn="l" defTabSz="914354" rtl="0" eaLnBrk="1" latinLnBrk="0" hangingPunct="1">
                        <a:defRPr sz="1800" kern="1200">
                          <a:solidFill>
                            <a:schemeClr val="dk1"/>
                          </a:solidFill>
                          <a:latin typeface="Times New Roman"/>
                          <a:ea typeface="標楷體"/>
                        </a:defRPr>
                      </a:lvl2pPr>
                      <a:lvl3pPr marL="914354" algn="l" defTabSz="914354" rtl="0" eaLnBrk="1" latinLnBrk="0" hangingPunct="1">
                        <a:defRPr sz="1800" kern="1200">
                          <a:solidFill>
                            <a:schemeClr val="dk1"/>
                          </a:solidFill>
                          <a:latin typeface="Times New Roman"/>
                          <a:ea typeface="標楷體"/>
                        </a:defRPr>
                      </a:lvl3pPr>
                      <a:lvl4pPr marL="1371532" algn="l" defTabSz="914354" rtl="0" eaLnBrk="1" latinLnBrk="0" hangingPunct="1">
                        <a:defRPr sz="1800" kern="1200">
                          <a:solidFill>
                            <a:schemeClr val="dk1"/>
                          </a:solidFill>
                          <a:latin typeface="Times New Roman"/>
                          <a:ea typeface="標楷體"/>
                        </a:defRPr>
                      </a:lvl4pPr>
                      <a:lvl5pPr marL="1828709" algn="l" defTabSz="914354" rtl="0" eaLnBrk="1" latinLnBrk="0" hangingPunct="1">
                        <a:defRPr sz="1800" kern="1200">
                          <a:solidFill>
                            <a:schemeClr val="dk1"/>
                          </a:solidFill>
                          <a:latin typeface="Times New Roman"/>
                          <a:ea typeface="標楷體"/>
                        </a:defRPr>
                      </a:lvl5pPr>
                      <a:lvl6pPr marL="2285886" algn="l" defTabSz="914354" rtl="0" eaLnBrk="1" latinLnBrk="0" hangingPunct="1">
                        <a:defRPr sz="1800" kern="1200">
                          <a:solidFill>
                            <a:schemeClr val="dk1"/>
                          </a:solidFill>
                          <a:latin typeface="Times New Roman"/>
                          <a:ea typeface="標楷體"/>
                        </a:defRPr>
                      </a:lvl6pPr>
                      <a:lvl7pPr marL="2743062" algn="l" defTabSz="914354" rtl="0" eaLnBrk="1" latinLnBrk="0" hangingPunct="1">
                        <a:defRPr sz="1800" kern="1200">
                          <a:solidFill>
                            <a:schemeClr val="dk1"/>
                          </a:solidFill>
                          <a:latin typeface="Times New Roman"/>
                          <a:ea typeface="標楷體"/>
                        </a:defRPr>
                      </a:lvl7pPr>
                      <a:lvl8pPr marL="3200240" algn="l" defTabSz="914354" rtl="0" eaLnBrk="1" latinLnBrk="0" hangingPunct="1">
                        <a:defRPr sz="1800" kern="1200">
                          <a:solidFill>
                            <a:schemeClr val="dk1"/>
                          </a:solidFill>
                          <a:latin typeface="Times New Roman"/>
                          <a:ea typeface="標楷體"/>
                        </a:defRPr>
                      </a:lvl8pPr>
                      <a:lvl9pPr marL="3657418" algn="l" defTabSz="914354" rtl="0" eaLnBrk="1" latinLnBrk="0" hangingPunct="1">
                        <a:defRPr sz="1800" kern="1200">
                          <a:solidFill>
                            <a:schemeClr val="dk1"/>
                          </a:solidFill>
                          <a:latin typeface="Times New Roman"/>
                          <a:ea typeface="標楷體"/>
                        </a:defRPr>
                      </a:lvl9pPr>
                    </a:lstStyle>
                    <a:p>
                      <a:pPr marL="36000" algn="l" fontAlgn="b"/>
                      <a:r>
                        <a:rPr lang="zh-TW" altLang="en-US" sz="1400" u="none" strike="noStrike" dirty="0">
                          <a:effectLst/>
                          <a:latin typeface="Microsoft YaHei" panose="020B0503020204020204" pitchFamily="34" charset="-122"/>
                          <a:ea typeface="Microsoft YaHei" panose="020B0503020204020204" pitchFamily="34" charset="-122"/>
                        </a:rPr>
                        <a:t>實作作品</a:t>
                      </a:r>
                      <a:endParaRPr lang="zh-TW" altLang="en-US" sz="14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7944" marR="7944" marT="7944"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c>
                  <a:txBody>
                    <a:bodyPr/>
                    <a:lstStyle>
                      <a:lvl1pPr marL="0" algn="l" defTabSz="914354" rtl="0" eaLnBrk="1" latinLnBrk="0" hangingPunct="1">
                        <a:defRPr sz="1800" kern="1200">
                          <a:solidFill>
                            <a:schemeClr val="dk1"/>
                          </a:solidFill>
                          <a:latin typeface="Times New Roman"/>
                          <a:ea typeface="標楷體"/>
                        </a:defRPr>
                      </a:lvl1pPr>
                      <a:lvl2pPr marL="457178" algn="l" defTabSz="914354" rtl="0" eaLnBrk="1" latinLnBrk="0" hangingPunct="1">
                        <a:defRPr sz="1800" kern="1200">
                          <a:solidFill>
                            <a:schemeClr val="dk1"/>
                          </a:solidFill>
                          <a:latin typeface="Times New Roman"/>
                          <a:ea typeface="標楷體"/>
                        </a:defRPr>
                      </a:lvl2pPr>
                      <a:lvl3pPr marL="914354" algn="l" defTabSz="914354" rtl="0" eaLnBrk="1" latinLnBrk="0" hangingPunct="1">
                        <a:defRPr sz="1800" kern="1200">
                          <a:solidFill>
                            <a:schemeClr val="dk1"/>
                          </a:solidFill>
                          <a:latin typeface="Times New Roman"/>
                          <a:ea typeface="標楷體"/>
                        </a:defRPr>
                      </a:lvl3pPr>
                      <a:lvl4pPr marL="1371532" algn="l" defTabSz="914354" rtl="0" eaLnBrk="1" latinLnBrk="0" hangingPunct="1">
                        <a:defRPr sz="1800" kern="1200">
                          <a:solidFill>
                            <a:schemeClr val="dk1"/>
                          </a:solidFill>
                          <a:latin typeface="Times New Roman"/>
                          <a:ea typeface="標楷體"/>
                        </a:defRPr>
                      </a:lvl4pPr>
                      <a:lvl5pPr marL="1828709" algn="l" defTabSz="914354" rtl="0" eaLnBrk="1" latinLnBrk="0" hangingPunct="1">
                        <a:defRPr sz="1800" kern="1200">
                          <a:solidFill>
                            <a:schemeClr val="dk1"/>
                          </a:solidFill>
                          <a:latin typeface="Times New Roman"/>
                          <a:ea typeface="標楷體"/>
                        </a:defRPr>
                      </a:lvl5pPr>
                      <a:lvl6pPr marL="2285886" algn="l" defTabSz="914354" rtl="0" eaLnBrk="1" latinLnBrk="0" hangingPunct="1">
                        <a:defRPr sz="1800" kern="1200">
                          <a:solidFill>
                            <a:schemeClr val="dk1"/>
                          </a:solidFill>
                          <a:latin typeface="Times New Roman"/>
                          <a:ea typeface="標楷體"/>
                        </a:defRPr>
                      </a:lvl6pPr>
                      <a:lvl7pPr marL="2743062" algn="l" defTabSz="914354" rtl="0" eaLnBrk="1" latinLnBrk="0" hangingPunct="1">
                        <a:defRPr sz="1800" kern="1200">
                          <a:solidFill>
                            <a:schemeClr val="dk1"/>
                          </a:solidFill>
                          <a:latin typeface="Times New Roman"/>
                          <a:ea typeface="標楷體"/>
                        </a:defRPr>
                      </a:lvl7pPr>
                      <a:lvl8pPr marL="3200240" algn="l" defTabSz="914354" rtl="0" eaLnBrk="1" latinLnBrk="0" hangingPunct="1">
                        <a:defRPr sz="1800" kern="1200">
                          <a:solidFill>
                            <a:schemeClr val="dk1"/>
                          </a:solidFill>
                          <a:latin typeface="Times New Roman"/>
                          <a:ea typeface="標楷體"/>
                        </a:defRPr>
                      </a:lvl8pPr>
                      <a:lvl9pPr marL="3657418" algn="l" defTabSz="914354" rtl="0" eaLnBrk="1" latinLnBrk="0" hangingPunct="1">
                        <a:defRPr sz="1800" kern="1200">
                          <a:solidFill>
                            <a:schemeClr val="dk1"/>
                          </a:solidFill>
                          <a:latin typeface="Times New Roman"/>
                          <a:ea typeface="標楷體"/>
                        </a:defRPr>
                      </a:lvl9pPr>
                    </a:lstStyle>
                    <a:p>
                      <a:pPr algn="ctr" fontAlgn="b"/>
                      <a:r>
                        <a:rPr lang="en-US" altLang="zh-TW" sz="1400" u="none" strike="noStrike" dirty="0">
                          <a:effectLst/>
                          <a:latin typeface="Microsoft YaHei" panose="020B0503020204020204" pitchFamily="34" charset="-122"/>
                          <a:ea typeface="Microsoft YaHei" panose="020B0503020204020204" pitchFamily="34" charset="-122"/>
                        </a:rPr>
                        <a:t>756</a:t>
                      </a:r>
                      <a:endParaRPr lang="en-US" altLang="zh-TW" sz="14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7944" marR="7944" marT="7944"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c>
                  <a:txBody>
                    <a:bodyPr/>
                    <a:lstStyle>
                      <a:lvl1pPr marL="0" algn="l" defTabSz="914354" rtl="0" eaLnBrk="1" latinLnBrk="0" hangingPunct="1">
                        <a:defRPr sz="1800" kern="1200">
                          <a:solidFill>
                            <a:schemeClr val="dk1"/>
                          </a:solidFill>
                          <a:latin typeface="Times New Roman"/>
                          <a:ea typeface="標楷體"/>
                        </a:defRPr>
                      </a:lvl1pPr>
                      <a:lvl2pPr marL="457178" algn="l" defTabSz="914354" rtl="0" eaLnBrk="1" latinLnBrk="0" hangingPunct="1">
                        <a:defRPr sz="1800" kern="1200">
                          <a:solidFill>
                            <a:schemeClr val="dk1"/>
                          </a:solidFill>
                          <a:latin typeface="Times New Roman"/>
                          <a:ea typeface="標楷體"/>
                        </a:defRPr>
                      </a:lvl2pPr>
                      <a:lvl3pPr marL="914354" algn="l" defTabSz="914354" rtl="0" eaLnBrk="1" latinLnBrk="0" hangingPunct="1">
                        <a:defRPr sz="1800" kern="1200">
                          <a:solidFill>
                            <a:schemeClr val="dk1"/>
                          </a:solidFill>
                          <a:latin typeface="Times New Roman"/>
                          <a:ea typeface="標楷體"/>
                        </a:defRPr>
                      </a:lvl3pPr>
                      <a:lvl4pPr marL="1371532" algn="l" defTabSz="914354" rtl="0" eaLnBrk="1" latinLnBrk="0" hangingPunct="1">
                        <a:defRPr sz="1800" kern="1200">
                          <a:solidFill>
                            <a:schemeClr val="dk1"/>
                          </a:solidFill>
                          <a:latin typeface="Times New Roman"/>
                          <a:ea typeface="標楷體"/>
                        </a:defRPr>
                      </a:lvl4pPr>
                      <a:lvl5pPr marL="1828709" algn="l" defTabSz="914354" rtl="0" eaLnBrk="1" latinLnBrk="0" hangingPunct="1">
                        <a:defRPr sz="1800" kern="1200">
                          <a:solidFill>
                            <a:schemeClr val="dk1"/>
                          </a:solidFill>
                          <a:latin typeface="Times New Roman"/>
                          <a:ea typeface="標楷體"/>
                        </a:defRPr>
                      </a:lvl5pPr>
                      <a:lvl6pPr marL="2285886" algn="l" defTabSz="914354" rtl="0" eaLnBrk="1" latinLnBrk="0" hangingPunct="1">
                        <a:defRPr sz="1800" kern="1200">
                          <a:solidFill>
                            <a:schemeClr val="dk1"/>
                          </a:solidFill>
                          <a:latin typeface="Times New Roman"/>
                          <a:ea typeface="標楷體"/>
                        </a:defRPr>
                      </a:lvl6pPr>
                      <a:lvl7pPr marL="2743062" algn="l" defTabSz="914354" rtl="0" eaLnBrk="1" latinLnBrk="0" hangingPunct="1">
                        <a:defRPr sz="1800" kern="1200">
                          <a:solidFill>
                            <a:schemeClr val="dk1"/>
                          </a:solidFill>
                          <a:latin typeface="Times New Roman"/>
                          <a:ea typeface="標楷體"/>
                        </a:defRPr>
                      </a:lvl7pPr>
                      <a:lvl8pPr marL="3200240" algn="l" defTabSz="914354" rtl="0" eaLnBrk="1" latinLnBrk="0" hangingPunct="1">
                        <a:defRPr sz="1800" kern="1200">
                          <a:solidFill>
                            <a:schemeClr val="dk1"/>
                          </a:solidFill>
                          <a:latin typeface="Times New Roman"/>
                          <a:ea typeface="標楷體"/>
                        </a:defRPr>
                      </a:lvl8pPr>
                      <a:lvl9pPr marL="3657418" algn="l" defTabSz="914354" rtl="0" eaLnBrk="1" latinLnBrk="0" hangingPunct="1">
                        <a:defRPr sz="1800" kern="1200">
                          <a:solidFill>
                            <a:schemeClr val="dk1"/>
                          </a:solidFill>
                          <a:latin typeface="Times New Roman"/>
                          <a:ea typeface="標楷體"/>
                        </a:defRPr>
                      </a:lvl9pPr>
                    </a:lstStyle>
                    <a:p>
                      <a:pPr algn="ctr" fontAlgn="b"/>
                      <a:r>
                        <a:rPr lang="en-US" altLang="zh-TW" sz="1400" u="none" strike="noStrike" dirty="0">
                          <a:effectLst/>
                          <a:latin typeface="Microsoft YaHei" panose="020B0503020204020204" pitchFamily="34" charset="-122"/>
                          <a:ea typeface="Microsoft YaHei" panose="020B0503020204020204" pitchFamily="34" charset="-122"/>
                        </a:rPr>
                        <a:t>39.29%</a:t>
                      </a:r>
                      <a:endParaRPr lang="en-US" altLang="zh-TW" sz="14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7944" marR="7944" marT="7944"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extLst>
                  <a:ext uri="{0D108BD9-81ED-4DB2-BD59-A6C34878D82A}">
                    <a16:rowId xmlns="" xmlns:a16="http://schemas.microsoft.com/office/drawing/2014/main" val="4181722091"/>
                  </a:ext>
                </a:extLst>
              </a:tr>
              <a:tr h="360000">
                <a:tc vMerge="1">
                  <a:txBody>
                    <a:bodyPr/>
                    <a:lstStyle/>
                    <a:p>
                      <a:endParaRPr lang="zh-TW" altLang="en-US"/>
                    </a:p>
                  </a:txBody>
                  <a:tcPr/>
                </a:tc>
                <a:tc vMerge="1">
                  <a:txBody>
                    <a:bodyPr/>
                    <a:lstStyle/>
                    <a:p>
                      <a:pPr marL="36000" algn="l" fontAlgn="b"/>
                      <a:endParaRPr lang="zh-TW" altLang="en-US" sz="1400" b="0" i="0" u="none" strike="noStrike" dirty="0">
                        <a:solidFill>
                          <a:srgbClr val="000000"/>
                        </a:solidFill>
                        <a:effectLst/>
                        <a:latin typeface="標楷體" panose="03000509000000000000" pitchFamily="65" charset="-120"/>
                        <a:ea typeface="標楷體" panose="03000509000000000000" pitchFamily="65" charset="-120"/>
                      </a:endParaRPr>
                    </a:p>
                  </a:txBody>
                  <a:tcPr marL="7944" marR="7944" marT="79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zh-TW" altLang="en-US"/>
                    </a:p>
                  </a:txBody>
                  <a:tcPr/>
                </a:tc>
                <a:tc>
                  <a:txBody>
                    <a:bodyPr/>
                    <a:lstStyle>
                      <a:lvl1pPr marL="0" algn="l" defTabSz="914354" rtl="0" eaLnBrk="1" latinLnBrk="0" hangingPunct="1">
                        <a:defRPr sz="1800" kern="1200">
                          <a:solidFill>
                            <a:schemeClr val="dk1"/>
                          </a:solidFill>
                          <a:latin typeface="Times New Roman"/>
                          <a:ea typeface="標楷體"/>
                        </a:defRPr>
                      </a:lvl1pPr>
                      <a:lvl2pPr marL="457178" algn="l" defTabSz="914354" rtl="0" eaLnBrk="1" latinLnBrk="0" hangingPunct="1">
                        <a:defRPr sz="1800" kern="1200">
                          <a:solidFill>
                            <a:schemeClr val="dk1"/>
                          </a:solidFill>
                          <a:latin typeface="Times New Roman"/>
                          <a:ea typeface="標楷體"/>
                        </a:defRPr>
                      </a:lvl2pPr>
                      <a:lvl3pPr marL="914354" algn="l" defTabSz="914354" rtl="0" eaLnBrk="1" latinLnBrk="0" hangingPunct="1">
                        <a:defRPr sz="1800" kern="1200">
                          <a:solidFill>
                            <a:schemeClr val="dk1"/>
                          </a:solidFill>
                          <a:latin typeface="Times New Roman"/>
                          <a:ea typeface="標楷體"/>
                        </a:defRPr>
                      </a:lvl3pPr>
                      <a:lvl4pPr marL="1371532" algn="l" defTabSz="914354" rtl="0" eaLnBrk="1" latinLnBrk="0" hangingPunct="1">
                        <a:defRPr sz="1800" kern="1200">
                          <a:solidFill>
                            <a:schemeClr val="dk1"/>
                          </a:solidFill>
                          <a:latin typeface="Times New Roman"/>
                          <a:ea typeface="標楷體"/>
                        </a:defRPr>
                      </a:lvl4pPr>
                      <a:lvl5pPr marL="1828709" algn="l" defTabSz="914354" rtl="0" eaLnBrk="1" latinLnBrk="0" hangingPunct="1">
                        <a:defRPr sz="1800" kern="1200">
                          <a:solidFill>
                            <a:schemeClr val="dk1"/>
                          </a:solidFill>
                          <a:latin typeface="Times New Roman"/>
                          <a:ea typeface="標楷體"/>
                        </a:defRPr>
                      </a:lvl5pPr>
                      <a:lvl6pPr marL="2285886" algn="l" defTabSz="914354" rtl="0" eaLnBrk="1" latinLnBrk="0" hangingPunct="1">
                        <a:defRPr sz="1800" kern="1200">
                          <a:solidFill>
                            <a:schemeClr val="dk1"/>
                          </a:solidFill>
                          <a:latin typeface="Times New Roman"/>
                          <a:ea typeface="標楷體"/>
                        </a:defRPr>
                      </a:lvl6pPr>
                      <a:lvl7pPr marL="2743062" algn="l" defTabSz="914354" rtl="0" eaLnBrk="1" latinLnBrk="0" hangingPunct="1">
                        <a:defRPr sz="1800" kern="1200">
                          <a:solidFill>
                            <a:schemeClr val="dk1"/>
                          </a:solidFill>
                          <a:latin typeface="Times New Roman"/>
                          <a:ea typeface="標楷體"/>
                        </a:defRPr>
                      </a:lvl7pPr>
                      <a:lvl8pPr marL="3200240" algn="l" defTabSz="914354" rtl="0" eaLnBrk="1" latinLnBrk="0" hangingPunct="1">
                        <a:defRPr sz="1800" kern="1200">
                          <a:solidFill>
                            <a:schemeClr val="dk1"/>
                          </a:solidFill>
                          <a:latin typeface="Times New Roman"/>
                          <a:ea typeface="標楷體"/>
                        </a:defRPr>
                      </a:lvl8pPr>
                      <a:lvl9pPr marL="3657418" algn="l" defTabSz="914354" rtl="0" eaLnBrk="1" latinLnBrk="0" hangingPunct="1">
                        <a:defRPr sz="1800" kern="1200">
                          <a:solidFill>
                            <a:schemeClr val="dk1"/>
                          </a:solidFill>
                          <a:latin typeface="Times New Roman"/>
                          <a:ea typeface="標楷體"/>
                        </a:defRPr>
                      </a:lvl9pPr>
                    </a:lstStyle>
                    <a:p>
                      <a:pPr marL="36000" algn="l" fontAlgn="b"/>
                      <a:r>
                        <a:rPr lang="zh-TW" altLang="en-US" sz="1400" u="none" strike="noStrike" dirty="0">
                          <a:effectLst/>
                          <a:latin typeface="Microsoft YaHei" panose="020B0503020204020204" pitchFamily="34" charset="-122"/>
                          <a:ea typeface="Microsoft YaHei" panose="020B0503020204020204" pitchFamily="34" charset="-122"/>
                        </a:rPr>
                        <a:t>自然科學領域探究與實作成果</a:t>
                      </a:r>
                      <a:endParaRPr lang="zh-TW" altLang="en-US" sz="14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7944" marR="7944" marT="7944"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c>
                  <a:txBody>
                    <a:bodyPr/>
                    <a:lstStyle>
                      <a:lvl1pPr marL="0" algn="l" defTabSz="914354" rtl="0" eaLnBrk="1" latinLnBrk="0" hangingPunct="1">
                        <a:defRPr sz="1800" kern="1200">
                          <a:solidFill>
                            <a:schemeClr val="dk1"/>
                          </a:solidFill>
                          <a:latin typeface="Times New Roman"/>
                          <a:ea typeface="標楷體"/>
                        </a:defRPr>
                      </a:lvl1pPr>
                      <a:lvl2pPr marL="457178" algn="l" defTabSz="914354" rtl="0" eaLnBrk="1" latinLnBrk="0" hangingPunct="1">
                        <a:defRPr sz="1800" kern="1200">
                          <a:solidFill>
                            <a:schemeClr val="dk1"/>
                          </a:solidFill>
                          <a:latin typeface="Times New Roman"/>
                          <a:ea typeface="標楷體"/>
                        </a:defRPr>
                      </a:lvl2pPr>
                      <a:lvl3pPr marL="914354" algn="l" defTabSz="914354" rtl="0" eaLnBrk="1" latinLnBrk="0" hangingPunct="1">
                        <a:defRPr sz="1800" kern="1200">
                          <a:solidFill>
                            <a:schemeClr val="dk1"/>
                          </a:solidFill>
                          <a:latin typeface="Times New Roman"/>
                          <a:ea typeface="標楷體"/>
                        </a:defRPr>
                      </a:lvl3pPr>
                      <a:lvl4pPr marL="1371532" algn="l" defTabSz="914354" rtl="0" eaLnBrk="1" latinLnBrk="0" hangingPunct="1">
                        <a:defRPr sz="1800" kern="1200">
                          <a:solidFill>
                            <a:schemeClr val="dk1"/>
                          </a:solidFill>
                          <a:latin typeface="Times New Roman"/>
                          <a:ea typeface="標楷體"/>
                        </a:defRPr>
                      </a:lvl4pPr>
                      <a:lvl5pPr marL="1828709" algn="l" defTabSz="914354" rtl="0" eaLnBrk="1" latinLnBrk="0" hangingPunct="1">
                        <a:defRPr sz="1800" kern="1200">
                          <a:solidFill>
                            <a:schemeClr val="dk1"/>
                          </a:solidFill>
                          <a:latin typeface="Times New Roman"/>
                          <a:ea typeface="標楷體"/>
                        </a:defRPr>
                      </a:lvl5pPr>
                      <a:lvl6pPr marL="2285886" algn="l" defTabSz="914354" rtl="0" eaLnBrk="1" latinLnBrk="0" hangingPunct="1">
                        <a:defRPr sz="1800" kern="1200">
                          <a:solidFill>
                            <a:schemeClr val="dk1"/>
                          </a:solidFill>
                          <a:latin typeface="Times New Roman"/>
                          <a:ea typeface="標楷體"/>
                        </a:defRPr>
                      </a:lvl6pPr>
                      <a:lvl7pPr marL="2743062" algn="l" defTabSz="914354" rtl="0" eaLnBrk="1" latinLnBrk="0" hangingPunct="1">
                        <a:defRPr sz="1800" kern="1200">
                          <a:solidFill>
                            <a:schemeClr val="dk1"/>
                          </a:solidFill>
                          <a:latin typeface="Times New Roman"/>
                          <a:ea typeface="標楷體"/>
                        </a:defRPr>
                      </a:lvl7pPr>
                      <a:lvl8pPr marL="3200240" algn="l" defTabSz="914354" rtl="0" eaLnBrk="1" latinLnBrk="0" hangingPunct="1">
                        <a:defRPr sz="1800" kern="1200">
                          <a:solidFill>
                            <a:schemeClr val="dk1"/>
                          </a:solidFill>
                          <a:latin typeface="Times New Roman"/>
                          <a:ea typeface="標楷體"/>
                        </a:defRPr>
                      </a:lvl8pPr>
                      <a:lvl9pPr marL="3657418" algn="l" defTabSz="914354" rtl="0" eaLnBrk="1" latinLnBrk="0" hangingPunct="1">
                        <a:defRPr sz="1800" kern="1200">
                          <a:solidFill>
                            <a:schemeClr val="dk1"/>
                          </a:solidFill>
                          <a:latin typeface="Times New Roman"/>
                          <a:ea typeface="標楷體"/>
                        </a:defRPr>
                      </a:lvl9pPr>
                    </a:lstStyle>
                    <a:p>
                      <a:pPr algn="ctr" fontAlgn="b"/>
                      <a:r>
                        <a:rPr lang="en-US" altLang="zh-TW" sz="1400" u="none" strike="noStrike" dirty="0">
                          <a:effectLst/>
                          <a:latin typeface="Microsoft YaHei" panose="020B0503020204020204" pitchFamily="34" charset="-122"/>
                          <a:ea typeface="Microsoft YaHei" panose="020B0503020204020204" pitchFamily="34" charset="-122"/>
                        </a:rPr>
                        <a:t>521</a:t>
                      </a:r>
                      <a:endParaRPr lang="en-US" altLang="zh-TW" sz="14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7944" marR="7944" marT="7944"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c>
                  <a:txBody>
                    <a:bodyPr/>
                    <a:lstStyle>
                      <a:lvl1pPr marL="0" algn="l" defTabSz="914354" rtl="0" eaLnBrk="1" latinLnBrk="0" hangingPunct="1">
                        <a:defRPr sz="1800" kern="1200">
                          <a:solidFill>
                            <a:schemeClr val="dk1"/>
                          </a:solidFill>
                          <a:latin typeface="Times New Roman"/>
                          <a:ea typeface="標楷體"/>
                        </a:defRPr>
                      </a:lvl1pPr>
                      <a:lvl2pPr marL="457178" algn="l" defTabSz="914354" rtl="0" eaLnBrk="1" latinLnBrk="0" hangingPunct="1">
                        <a:defRPr sz="1800" kern="1200">
                          <a:solidFill>
                            <a:schemeClr val="dk1"/>
                          </a:solidFill>
                          <a:latin typeface="Times New Roman"/>
                          <a:ea typeface="標楷體"/>
                        </a:defRPr>
                      </a:lvl2pPr>
                      <a:lvl3pPr marL="914354" algn="l" defTabSz="914354" rtl="0" eaLnBrk="1" latinLnBrk="0" hangingPunct="1">
                        <a:defRPr sz="1800" kern="1200">
                          <a:solidFill>
                            <a:schemeClr val="dk1"/>
                          </a:solidFill>
                          <a:latin typeface="Times New Roman"/>
                          <a:ea typeface="標楷體"/>
                        </a:defRPr>
                      </a:lvl3pPr>
                      <a:lvl4pPr marL="1371532" algn="l" defTabSz="914354" rtl="0" eaLnBrk="1" latinLnBrk="0" hangingPunct="1">
                        <a:defRPr sz="1800" kern="1200">
                          <a:solidFill>
                            <a:schemeClr val="dk1"/>
                          </a:solidFill>
                          <a:latin typeface="Times New Roman"/>
                          <a:ea typeface="標楷體"/>
                        </a:defRPr>
                      </a:lvl4pPr>
                      <a:lvl5pPr marL="1828709" algn="l" defTabSz="914354" rtl="0" eaLnBrk="1" latinLnBrk="0" hangingPunct="1">
                        <a:defRPr sz="1800" kern="1200">
                          <a:solidFill>
                            <a:schemeClr val="dk1"/>
                          </a:solidFill>
                          <a:latin typeface="Times New Roman"/>
                          <a:ea typeface="標楷體"/>
                        </a:defRPr>
                      </a:lvl5pPr>
                      <a:lvl6pPr marL="2285886" algn="l" defTabSz="914354" rtl="0" eaLnBrk="1" latinLnBrk="0" hangingPunct="1">
                        <a:defRPr sz="1800" kern="1200">
                          <a:solidFill>
                            <a:schemeClr val="dk1"/>
                          </a:solidFill>
                          <a:latin typeface="Times New Roman"/>
                          <a:ea typeface="標楷體"/>
                        </a:defRPr>
                      </a:lvl6pPr>
                      <a:lvl7pPr marL="2743062" algn="l" defTabSz="914354" rtl="0" eaLnBrk="1" latinLnBrk="0" hangingPunct="1">
                        <a:defRPr sz="1800" kern="1200">
                          <a:solidFill>
                            <a:schemeClr val="dk1"/>
                          </a:solidFill>
                          <a:latin typeface="Times New Roman"/>
                          <a:ea typeface="標楷體"/>
                        </a:defRPr>
                      </a:lvl7pPr>
                      <a:lvl8pPr marL="3200240" algn="l" defTabSz="914354" rtl="0" eaLnBrk="1" latinLnBrk="0" hangingPunct="1">
                        <a:defRPr sz="1800" kern="1200">
                          <a:solidFill>
                            <a:schemeClr val="dk1"/>
                          </a:solidFill>
                          <a:latin typeface="Times New Roman"/>
                          <a:ea typeface="標楷體"/>
                        </a:defRPr>
                      </a:lvl8pPr>
                      <a:lvl9pPr marL="3657418" algn="l" defTabSz="914354" rtl="0" eaLnBrk="1" latinLnBrk="0" hangingPunct="1">
                        <a:defRPr sz="1800" kern="1200">
                          <a:solidFill>
                            <a:schemeClr val="dk1"/>
                          </a:solidFill>
                          <a:latin typeface="Times New Roman"/>
                          <a:ea typeface="標楷體"/>
                        </a:defRPr>
                      </a:lvl9pPr>
                    </a:lstStyle>
                    <a:p>
                      <a:pPr algn="ctr" fontAlgn="b"/>
                      <a:r>
                        <a:rPr lang="en-US" altLang="zh-TW" sz="1400" u="none" strike="noStrike" dirty="0">
                          <a:effectLst/>
                          <a:latin typeface="Microsoft YaHei" panose="020B0503020204020204" pitchFamily="34" charset="-122"/>
                          <a:ea typeface="Microsoft YaHei" panose="020B0503020204020204" pitchFamily="34" charset="-122"/>
                        </a:rPr>
                        <a:t>27.08%</a:t>
                      </a:r>
                      <a:endParaRPr lang="en-US" altLang="zh-TW" sz="14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7944" marR="7944" marT="7944"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extLst>
                  <a:ext uri="{0D108BD9-81ED-4DB2-BD59-A6C34878D82A}">
                    <a16:rowId xmlns="" xmlns:a16="http://schemas.microsoft.com/office/drawing/2014/main" val="1343514135"/>
                  </a:ext>
                </a:extLst>
              </a:tr>
              <a:tr h="360000">
                <a:tc vMerge="1">
                  <a:txBody>
                    <a:bodyPr/>
                    <a:lstStyle/>
                    <a:p>
                      <a:endParaRPr lang="zh-TW" altLang="en-US"/>
                    </a:p>
                  </a:txBody>
                  <a:tcPr/>
                </a:tc>
                <a:tc vMerge="1">
                  <a:txBody>
                    <a:bodyPr/>
                    <a:lstStyle/>
                    <a:p>
                      <a:pPr marL="36000" algn="l" fontAlgn="b"/>
                      <a:endParaRPr lang="zh-TW" altLang="en-US" sz="1400" b="0" i="0" u="none" strike="noStrike" dirty="0">
                        <a:solidFill>
                          <a:srgbClr val="000000"/>
                        </a:solidFill>
                        <a:effectLst/>
                        <a:latin typeface="標楷體" panose="03000509000000000000" pitchFamily="65" charset="-120"/>
                        <a:ea typeface="標楷體" panose="03000509000000000000" pitchFamily="65" charset="-120"/>
                      </a:endParaRPr>
                    </a:p>
                  </a:txBody>
                  <a:tcPr marL="7944" marR="7944" marT="79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zh-TW" altLang="en-US"/>
                    </a:p>
                  </a:txBody>
                  <a:tcPr/>
                </a:tc>
                <a:tc>
                  <a:txBody>
                    <a:bodyPr/>
                    <a:lstStyle>
                      <a:lvl1pPr marL="0" algn="l" defTabSz="914354" rtl="0" eaLnBrk="1" latinLnBrk="0" hangingPunct="1">
                        <a:defRPr sz="1800" kern="1200">
                          <a:solidFill>
                            <a:schemeClr val="dk1"/>
                          </a:solidFill>
                          <a:latin typeface="Times New Roman"/>
                          <a:ea typeface="標楷體"/>
                        </a:defRPr>
                      </a:lvl1pPr>
                      <a:lvl2pPr marL="457178" algn="l" defTabSz="914354" rtl="0" eaLnBrk="1" latinLnBrk="0" hangingPunct="1">
                        <a:defRPr sz="1800" kern="1200">
                          <a:solidFill>
                            <a:schemeClr val="dk1"/>
                          </a:solidFill>
                          <a:latin typeface="Times New Roman"/>
                          <a:ea typeface="標楷體"/>
                        </a:defRPr>
                      </a:lvl2pPr>
                      <a:lvl3pPr marL="914354" algn="l" defTabSz="914354" rtl="0" eaLnBrk="1" latinLnBrk="0" hangingPunct="1">
                        <a:defRPr sz="1800" kern="1200">
                          <a:solidFill>
                            <a:schemeClr val="dk1"/>
                          </a:solidFill>
                          <a:latin typeface="Times New Roman"/>
                          <a:ea typeface="標楷體"/>
                        </a:defRPr>
                      </a:lvl3pPr>
                      <a:lvl4pPr marL="1371532" algn="l" defTabSz="914354" rtl="0" eaLnBrk="1" latinLnBrk="0" hangingPunct="1">
                        <a:defRPr sz="1800" kern="1200">
                          <a:solidFill>
                            <a:schemeClr val="dk1"/>
                          </a:solidFill>
                          <a:latin typeface="Times New Roman"/>
                          <a:ea typeface="標楷體"/>
                        </a:defRPr>
                      </a:lvl4pPr>
                      <a:lvl5pPr marL="1828709" algn="l" defTabSz="914354" rtl="0" eaLnBrk="1" latinLnBrk="0" hangingPunct="1">
                        <a:defRPr sz="1800" kern="1200">
                          <a:solidFill>
                            <a:schemeClr val="dk1"/>
                          </a:solidFill>
                          <a:latin typeface="Times New Roman"/>
                          <a:ea typeface="標楷體"/>
                        </a:defRPr>
                      </a:lvl5pPr>
                      <a:lvl6pPr marL="2285886" algn="l" defTabSz="914354" rtl="0" eaLnBrk="1" latinLnBrk="0" hangingPunct="1">
                        <a:defRPr sz="1800" kern="1200">
                          <a:solidFill>
                            <a:schemeClr val="dk1"/>
                          </a:solidFill>
                          <a:latin typeface="Times New Roman"/>
                          <a:ea typeface="標楷體"/>
                        </a:defRPr>
                      </a:lvl6pPr>
                      <a:lvl7pPr marL="2743062" algn="l" defTabSz="914354" rtl="0" eaLnBrk="1" latinLnBrk="0" hangingPunct="1">
                        <a:defRPr sz="1800" kern="1200">
                          <a:solidFill>
                            <a:schemeClr val="dk1"/>
                          </a:solidFill>
                          <a:latin typeface="Times New Roman"/>
                          <a:ea typeface="標楷體"/>
                        </a:defRPr>
                      </a:lvl7pPr>
                      <a:lvl8pPr marL="3200240" algn="l" defTabSz="914354" rtl="0" eaLnBrk="1" latinLnBrk="0" hangingPunct="1">
                        <a:defRPr sz="1800" kern="1200">
                          <a:solidFill>
                            <a:schemeClr val="dk1"/>
                          </a:solidFill>
                          <a:latin typeface="Times New Roman"/>
                          <a:ea typeface="標楷體"/>
                        </a:defRPr>
                      </a:lvl8pPr>
                      <a:lvl9pPr marL="3657418" algn="l" defTabSz="914354" rtl="0" eaLnBrk="1" latinLnBrk="0" hangingPunct="1">
                        <a:defRPr sz="1800" kern="1200">
                          <a:solidFill>
                            <a:schemeClr val="dk1"/>
                          </a:solidFill>
                          <a:latin typeface="Times New Roman"/>
                          <a:ea typeface="標楷體"/>
                        </a:defRPr>
                      </a:lvl9pPr>
                    </a:lstStyle>
                    <a:p>
                      <a:pPr marL="36000" algn="l" fontAlgn="b"/>
                      <a:r>
                        <a:rPr lang="zh-TW" altLang="en-US" sz="1400" u="none" strike="noStrike" dirty="0">
                          <a:effectLst/>
                          <a:latin typeface="Microsoft YaHei" panose="020B0503020204020204" pitchFamily="34" charset="-122"/>
                          <a:ea typeface="Microsoft YaHei" panose="020B0503020204020204" pitchFamily="34" charset="-122"/>
                        </a:rPr>
                        <a:t>社會領域探究活動成果</a:t>
                      </a:r>
                      <a:endParaRPr lang="zh-TW" altLang="en-US" sz="14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7944" marR="7944" marT="7944"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c>
                  <a:txBody>
                    <a:bodyPr/>
                    <a:lstStyle>
                      <a:lvl1pPr marL="0" algn="l" defTabSz="914354" rtl="0" eaLnBrk="1" latinLnBrk="0" hangingPunct="1">
                        <a:defRPr sz="1800" kern="1200">
                          <a:solidFill>
                            <a:schemeClr val="dk1"/>
                          </a:solidFill>
                          <a:latin typeface="Times New Roman"/>
                          <a:ea typeface="標楷體"/>
                        </a:defRPr>
                      </a:lvl1pPr>
                      <a:lvl2pPr marL="457178" algn="l" defTabSz="914354" rtl="0" eaLnBrk="1" latinLnBrk="0" hangingPunct="1">
                        <a:defRPr sz="1800" kern="1200">
                          <a:solidFill>
                            <a:schemeClr val="dk1"/>
                          </a:solidFill>
                          <a:latin typeface="Times New Roman"/>
                          <a:ea typeface="標楷體"/>
                        </a:defRPr>
                      </a:lvl2pPr>
                      <a:lvl3pPr marL="914354" algn="l" defTabSz="914354" rtl="0" eaLnBrk="1" latinLnBrk="0" hangingPunct="1">
                        <a:defRPr sz="1800" kern="1200">
                          <a:solidFill>
                            <a:schemeClr val="dk1"/>
                          </a:solidFill>
                          <a:latin typeface="Times New Roman"/>
                          <a:ea typeface="標楷體"/>
                        </a:defRPr>
                      </a:lvl3pPr>
                      <a:lvl4pPr marL="1371532" algn="l" defTabSz="914354" rtl="0" eaLnBrk="1" latinLnBrk="0" hangingPunct="1">
                        <a:defRPr sz="1800" kern="1200">
                          <a:solidFill>
                            <a:schemeClr val="dk1"/>
                          </a:solidFill>
                          <a:latin typeface="Times New Roman"/>
                          <a:ea typeface="標楷體"/>
                        </a:defRPr>
                      </a:lvl4pPr>
                      <a:lvl5pPr marL="1828709" algn="l" defTabSz="914354" rtl="0" eaLnBrk="1" latinLnBrk="0" hangingPunct="1">
                        <a:defRPr sz="1800" kern="1200">
                          <a:solidFill>
                            <a:schemeClr val="dk1"/>
                          </a:solidFill>
                          <a:latin typeface="Times New Roman"/>
                          <a:ea typeface="標楷體"/>
                        </a:defRPr>
                      </a:lvl5pPr>
                      <a:lvl6pPr marL="2285886" algn="l" defTabSz="914354" rtl="0" eaLnBrk="1" latinLnBrk="0" hangingPunct="1">
                        <a:defRPr sz="1800" kern="1200">
                          <a:solidFill>
                            <a:schemeClr val="dk1"/>
                          </a:solidFill>
                          <a:latin typeface="Times New Roman"/>
                          <a:ea typeface="標楷體"/>
                        </a:defRPr>
                      </a:lvl6pPr>
                      <a:lvl7pPr marL="2743062" algn="l" defTabSz="914354" rtl="0" eaLnBrk="1" latinLnBrk="0" hangingPunct="1">
                        <a:defRPr sz="1800" kern="1200">
                          <a:solidFill>
                            <a:schemeClr val="dk1"/>
                          </a:solidFill>
                          <a:latin typeface="Times New Roman"/>
                          <a:ea typeface="標楷體"/>
                        </a:defRPr>
                      </a:lvl7pPr>
                      <a:lvl8pPr marL="3200240" algn="l" defTabSz="914354" rtl="0" eaLnBrk="1" latinLnBrk="0" hangingPunct="1">
                        <a:defRPr sz="1800" kern="1200">
                          <a:solidFill>
                            <a:schemeClr val="dk1"/>
                          </a:solidFill>
                          <a:latin typeface="Times New Roman"/>
                          <a:ea typeface="標楷體"/>
                        </a:defRPr>
                      </a:lvl8pPr>
                      <a:lvl9pPr marL="3657418" algn="l" defTabSz="914354" rtl="0" eaLnBrk="1" latinLnBrk="0" hangingPunct="1">
                        <a:defRPr sz="1800" kern="1200">
                          <a:solidFill>
                            <a:schemeClr val="dk1"/>
                          </a:solidFill>
                          <a:latin typeface="Times New Roman"/>
                          <a:ea typeface="標楷體"/>
                        </a:defRPr>
                      </a:lvl9pPr>
                    </a:lstStyle>
                    <a:p>
                      <a:pPr algn="ctr" fontAlgn="b"/>
                      <a:r>
                        <a:rPr lang="en-US" altLang="zh-TW" sz="1400" u="none" strike="noStrike" dirty="0">
                          <a:effectLst/>
                          <a:latin typeface="Microsoft YaHei" panose="020B0503020204020204" pitchFamily="34" charset="-122"/>
                          <a:ea typeface="Microsoft YaHei" panose="020B0503020204020204" pitchFamily="34" charset="-122"/>
                        </a:rPr>
                        <a:t>454</a:t>
                      </a:r>
                      <a:endParaRPr lang="en-US" altLang="zh-TW" sz="14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7944" marR="7944" marT="7944"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c>
                  <a:txBody>
                    <a:bodyPr/>
                    <a:lstStyle>
                      <a:lvl1pPr marL="0" algn="l" defTabSz="914354" rtl="0" eaLnBrk="1" latinLnBrk="0" hangingPunct="1">
                        <a:defRPr sz="1800" kern="1200">
                          <a:solidFill>
                            <a:schemeClr val="dk1"/>
                          </a:solidFill>
                          <a:latin typeface="Times New Roman"/>
                          <a:ea typeface="標楷體"/>
                        </a:defRPr>
                      </a:lvl1pPr>
                      <a:lvl2pPr marL="457178" algn="l" defTabSz="914354" rtl="0" eaLnBrk="1" latinLnBrk="0" hangingPunct="1">
                        <a:defRPr sz="1800" kern="1200">
                          <a:solidFill>
                            <a:schemeClr val="dk1"/>
                          </a:solidFill>
                          <a:latin typeface="Times New Roman"/>
                          <a:ea typeface="標楷體"/>
                        </a:defRPr>
                      </a:lvl2pPr>
                      <a:lvl3pPr marL="914354" algn="l" defTabSz="914354" rtl="0" eaLnBrk="1" latinLnBrk="0" hangingPunct="1">
                        <a:defRPr sz="1800" kern="1200">
                          <a:solidFill>
                            <a:schemeClr val="dk1"/>
                          </a:solidFill>
                          <a:latin typeface="Times New Roman"/>
                          <a:ea typeface="標楷體"/>
                        </a:defRPr>
                      </a:lvl3pPr>
                      <a:lvl4pPr marL="1371532" algn="l" defTabSz="914354" rtl="0" eaLnBrk="1" latinLnBrk="0" hangingPunct="1">
                        <a:defRPr sz="1800" kern="1200">
                          <a:solidFill>
                            <a:schemeClr val="dk1"/>
                          </a:solidFill>
                          <a:latin typeface="Times New Roman"/>
                          <a:ea typeface="標楷體"/>
                        </a:defRPr>
                      </a:lvl4pPr>
                      <a:lvl5pPr marL="1828709" algn="l" defTabSz="914354" rtl="0" eaLnBrk="1" latinLnBrk="0" hangingPunct="1">
                        <a:defRPr sz="1800" kern="1200">
                          <a:solidFill>
                            <a:schemeClr val="dk1"/>
                          </a:solidFill>
                          <a:latin typeface="Times New Roman"/>
                          <a:ea typeface="標楷體"/>
                        </a:defRPr>
                      </a:lvl5pPr>
                      <a:lvl6pPr marL="2285886" algn="l" defTabSz="914354" rtl="0" eaLnBrk="1" latinLnBrk="0" hangingPunct="1">
                        <a:defRPr sz="1800" kern="1200">
                          <a:solidFill>
                            <a:schemeClr val="dk1"/>
                          </a:solidFill>
                          <a:latin typeface="Times New Roman"/>
                          <a:ea typeface="標楷體"/>
                        </a:defRPr>
                      </a:lvl6pPr>
                      <a:lvl7pPr marL="2743062" algn="l" defTabSz="914354" rtl="0" eaLnBrk="1" latinLnBrk="0" hangingPunct="1">
                        <a:defRPr sz="1800" kern="1200">
                          <a:solidFill>
                            <a:schemeClr val="dk1"/>
                          </a:solidFill>
                          <a:latin typeface="Times New Roman"/>
                          <a:ea typeface="標楷體"/>
                        </a:defRPr>
                      </a:lvl7pPr>
                      <a:lvl8pPr marL="3200240" algn="l" defTabSz="914354" rtl="0" eaLnBrk="1" latinLnBrk="0" hangingPunct="1">
                        <a:defRPr sz="1800" kern="1200">
                          <a:solidFill>
                            <a:schemeClr val="dk1"/>
                          </a:solidFill>
                          <a:latin typeface="Times New Roman"/>
                          <a:ea typeface="標楷體"/>
                        </a:defRPr>
                      </a:lvl8pPr>
                      <a:lvl9pPr marL="3657418" algn="l" defTabSz="914354" rtl="0" eaLnBrk="1" latinLnBrk="0" hangingPunct="1">
                        <a:defRPr sz="1800" kern="1200">
                          <a:solidFill>
                            <a:schemeClr val="dk1"/>
                          </a:solidFill>
                          <a:latin typeface="Times New Roman"/>
                          <a:ea typeface="標楷體"/>
                        </a:defRPr>
                      </a:lvl9pPr>
                    </a:lstStyle>
                    <a:p>
                      <a:pPr algn="ctr" fontAlgn="b"/>
                      <a:r>
                        <a:rPr lang="en-US" altLang="zh-TW" sz="1400" u="none" strike="noStrike" dirty="0">
                          <a:effectLst/>
                          <a:latin typeface="Microsoft YaHei" panose="020B0503020204020204" pitchFamily="34" charset="-122"/>
                          <a:ea typeface="Microsoft YaHei" panose="020B0503020204020204" pitchFamily="34" charset="-122"/>
                        </a:rPr>
                        <a:t>23.60%</a:t>
                      </a:r>
                      <a:endParaRPr lang="en-US" altLang="zh-TW" sz="14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7944" marR="7944" marT="7944"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extLst>
                  <a:ext uri="{0D108BD9-81ED-4DB2-BD59-A6C34878D82A}">
                    <a16:rowId xmlns="" xmlns:a16="http://schemas.microsoft.com/office/drawing/2014/main" val="1070297468"/>
                  </a:ext>
                </a:extLst>
              </a:tr>
              <a:tr h="360000">
                <a:tc rowSpan="8">
                  <a:txBody>
                    <a:bodyPr/>
                    <a:lstStyle>
                      <a:lvl1pPr marL="0" algn="l" defTabSz="914354" rtl="0" eaLnBrk="1" latinLnBrk="0" hangingPunct="1">
                        <a:defRPr sz="1800" kern="1200">
                          <a:solidFill>
                            <a:schemeClr val="dk1"/>
                          </a:solidFill>
                          <a:latin typeface="Times New Roman"/>
                          <a:ea typeface="標楷體"/>
                        </a:defRPr>
                      </a:lvl1pPr>
                      <a:lvl2pPr marL="457178" algn="l" defTabSz="914354" rtl="0" eaLnBrk="1" latinLnBrk="0" hangingPunct="1">
                        <a:defRPr sz="1800" kern="1200">
                          <a:solidFill>
                            <a:schemeClr val="dk1"/>
                          </a:solidFill>
                          <a:latin typeface="Times New Roman"/>
                          <a:ea typeface="標楷體"/>
                        </a:defRPr>
                      </a:lvl2pPr>
                      <a:lvl3pPr marL="914354" algn="l" defTabSz="914354" rtl="0" eaLnBrk="1" latinLnBrk="0" hangingPunct="1">
                        <a:defRPr sz="1800" kern="1200">
                          <a:solidFill>
                            <a:schemeClr val="dk1"/>
                          </a:solidFill>
                          <a:latin typeface="Times New Roman"/>
                          <a:ea typeface="標楷體"/>
                        </a:defRPr>
                      </a:lvl3pPr>
                      <a:lvl4pPr marL="1371532" algn="l" defTabSz="914354" rtl="0" eaLnBrk="1" latinLnBrk="0" hangingPunct="1">
                        <a:defRPr sz="1800" kern="1200">
                          <a:solidFill>
                            <a:schemeClr val="dk1"/>
                          </a:solidFill>
                          <a:latin typeface="Times New Roman"/>
                          <a:ea typeface="標楷體"/>
                        </a:defRPr>
                      </a:lvl4pPr>
                      <a:lvl5pPr marL="1828709" algn="l" defTabSz="914354" rtl="0" eaLnBrk="1" latinLnBrk="0" hangingPunct="1">
                        <a:defRPr sz="1800" kern="1200">
                          <a:solidFill>
                            <a:schemeClr val="dk1"/>
                          </a:solidFill>
                          <a:latin typeface="Times New Roman"/>
                          <a:ea typeface="標楷體"/>
                        </a:defRPr>
                      </a:lvl5pPr>
                      <a:lvl6pPr marL="2285886" algn="l" defTabSz="914354" rtl="0" eaLnBrk="1" latinLnBrk="0" hangingPunct="1">
                        <a:defRPr sz="1800" kern="1200">
                          <a:solidFill>
                            <a:schemeClr val="dk1"/>
                          </a:solidFill>
                          <a:latin typeface="Times New Roman"/>
                          <a:ea typeface="標楷體"/>
                        </a:defRPr>
                      </a:lvl6pPr>
                      <a:lvl7pPr marL="2743062" algn="l" defTabSz="914354" rtl="0" eaLnBrk="1" latinLnBrk="0" hangingPunct="1">
                        <a:defRPr sz="1800" kern="1200">
                          <a:solidFill>
                            <a:schemeClr val="dk1"/>
                          </a:solidFill>
                          <a:latin typeface="Times New Roman"/>
                          <a:ea typeface="標楷體"/>
                        </a:defRPr>
                      </a:lvl7pPr>
                      <a:lvl8pPr marL="3200240" algn="l" defTabSz="914354" rtl="0" eaLnBrk="1" latinLnBrk="0" hangingPunct="1">
                        <a:defRPr sz="1800" kern="1200">
                          <a:solidFill>
                            <a:schemeClr val="dk1"/>
                          </a:solidFill>
                          <a:latin typeface="Times New Roman"/>
                          <a:ea typeface="標楷體"/>
                        </a:defRPr>
                      </a:lvl8pPr>
                      <a:lvl9pPr marL="3657418" algn="l" defTabSz="914354" rtl="0" eaLnBrk="1" latinLnBrk="0" hangingPunct="1">
                        <a:defRPr sz="1800" kern="1200">
                          <a:solidFill>
                            <a:schemeClr val="dk1"/>
                          </a:solidFill>
                          <a:latin typeface="Times New Roman"/>
                          <a:ea typeface="標楷體"/>
                        </a:defRPr>
                      </a:lvl9pPr>
                    </a:lstStyle>
                    <a:p>
                      <a:pPr algn="ctr" fontAlgn="ctr"/>
                      <a:r>
                        <a:rPr lang="zh-TW" altLang="en-US" sz="1400" b="1" u="none" strike="noStrike" dirty="0">
                          <a:effectLst/>
                          <a:latin typeface="Microsoft YaHei" panose="020B0503020204020204" pitchFamily="34" charset="-122"/>
                          <a:ea typeface="Microsoft YaHei" panose="020B0503020204020204" pitchFamily="34" charset="-122"/>
                        </a:rPr>
                        <a:t>多元表現</a:t>
                      </a:r>
                      <a:endParaRPr lang="zh-TW" altLang="en-US" sz="1400" b="1"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7944" marR="7944" marT="7944"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AE2CF"/>
                    </a:solidFill>
                  </a:tcPr>
                </a:tc>
                <a:tc rowSpan="8">
                  <a:txBody>
                    <a:bodyPr/>
                    <a:lstStyle>
                      <a:lvl1pPr marL="0" algn="l" defTabSz="914354" rtl="0" eaLnBrk="1" latinLnBrk="0" hangingPunct="1">
                        <a:defRPr sz="1800" kern="1200">
                          <a:solidFill>
                            <a:schemeClr val="dk1"/>
                          </a:solidFill>
                          <a:latin typeface="Times New Roman"/>
                          <a:ea typeface="標楷體"/>
                        </a:defRPr>
                      </a:lvl1pPr>
                      <a:lvl2pPr marL="457178" algn="l" defTabSz="914354" rtl="0" eaLnBrk="1" latinLnBrk="0" hangingPunct="1">
                        <a:defRPr sz="1800" kern="1200">
                          <a:solidFill>
                            <a:schemeClr val="dk1"/>
                          </a:solidFill>
                          <a:latin typeface="Times New Roman"/>
                          <a:ea typeface="標楷體"/>
                        </a:defRPr>
                      </a:lvl2pPr>
                      <a:lvl3pPr marL="914354" algn="l" defTabSz="914354" rtl="0" eaLnBrk="1" latinLnBrk="0" hangingPunct="1">
                        <a:defRPr sz="1800" kern="1200">
                          <a:solidFill>
                            <a:schemeClr val="dk1"/>
                          </a:solidFill>
                          <a:latin typeface="Times New Roman"/>
                          <a:ea typeface="標楷體"/>
                        </a:defRPr>
                      </a:lvl3pPr>
                      <a:lvl4pPr marL="1371532" algn="l" defTabSz="914354" rtl="0" eaLnBrk="1" latinLnBrk="0" hangingPunct="1">
                        <a:defRPr sz="1800" kern="1200">
                          <a:solidFill>
                            <a:schemeClr val="dk1"/>
                          </a:solidFill>
                          <a:latin typeface="Times New Roman"/>
                          <a:ea typeface="標楷體"/>
                        </a:defRPr>
                      </a:lvl4pPr>
                      <a:lvl5pPr marL="1828709" algn="l" defTabSz="914354" rtl="0" eaLnBrk="1" latinLnBrk="0" hangingPunct="1">
                        <a:defRPr sz="1800" kern="1200">
                          <a:solidFill>
                            <a:schemeClr val="dk1"/>
                          </a:solidFill>
                          <a:latin typeface="Times New Roman"/>
                          <a:ea typeface="標楷體"/>
                        </a:defRPr>
                      </a:lvl5pPr>
                      <a:lvl6pPr marL="2285886" algn="l" defTabSz="914354" rtl="0" eaLnBrk="1" latinLnBrk="0" hangingPunct="1">
                        <a:defRPr sz="1800" kern="1200">
                          <a:solidFill>
                            <a:schemeClr val="dk1"/>
                          </a:solidFill>
                          <a:latin typeface="Times New Roman"/>
                          <a:ea typeface="標楷體"/>
                        </a:defRPr>
                      </a:lvl6pPr>
                      <a:lvl7pPr marL="2743062" algn="l" defTabSz="914354" rtl="0" eaLnBrk="1" latinLnBrk="0" hangingPunct="1">
                        <a:defRPr sz="1800" kern="1200">
                          <a:solidFill>
                            <a:schemeClr val="dk1"/>
                          </a:solidFill>
                          <a:latin typeface="Times New Roman"/>
                          <a:ea typeface="標楷體"/>
                        </a:defRPr>
                      </a:lvl7pPr>
                      <a:lvl8pPr marL="3200240" algn="l" defTabSz="914354" rtl="0" eaLnBrk="1" latinLnBrk="0" hangingPunct="1">
                        <a:defRPr sz="1800" kern="1200">
                          <a:solidFill>
                            <a:schemeClr val="dk1"/>
                          </a:solidFill>
                          <a:latin typeface="Times New Roman"/>
                          <a:ea typeface="標楷體"/>
                        </a:defRPr>
                      </a:lvl8pPr>
                      <a:lvl9pPr marL="3657418" algn="l" defTabSz="914354" rtl="0" eaLnBrk="1" latinLnBrk="0" hangingPunct="1">
                        <a:defRPr sz="1800" kern="1200">
                          <a:solidFill>
                            <a:schemeClr val="dk1"/>
                          </a:solidFill>
                          <a:latin typeface="Times New Roman"/>
                          <a:ea typeface="標楷體"/>
                        </a:defRPr>
                      </a:lvl9pPr>
                    </a:lstStyle>
                    <a:p>
                      <a:pPr marL="36000" algn="ctr" fontAlgn="b"/>
                      <a:r>
                        <a:rPr lang="en-US" altLang="zh-TW" sz="1400" b="0" i="0" u="none" strike="noStrike" dirty="0">
                          <a:solidFill>
                            <a:srgbClr val="000000"/>
                          </a:solidFill>
                          <a:effectLst/>
                          <a:latin typeface="Microsoft YaHei" panose="020B0503020204020204" pitchFamily="34" charset="-122"/>
                          <a:ea typeface="Microsoft YaHei" panose="020B0503020204020204" pitchFamily="34" charset="-122"/>
                        </a:rPr>
                        <a:t>1924</a:t>
                      </a:r>
                      <a:endParaRPr lang="zh-TW" altLang="en-US" sz="14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7944" marR="7944" marT="7944"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AE2CF"/>
                    </a:solidFill>
                  </a:tcPr>
                </a:tc>
                <a:tc rowSpan="8">
                  <a:txBody>
                    <a:bodyPr/>
                    <a:lstStyle>
                      <a:lvl1pPr marL="0" algn="l" defTabSz="914354" rtl="0" eaLnBrk="1" latinLnBrk="0" hangingPunct="1">
                        <a:defRPr sz="1800" kern="1200">
                          <a:solidFill>
                            <a:schemeClr val="dk1"/>
                          </a:solidFill>
                          <a:latin typeface="Times New Roman"/>
                          <a:ea typeface="標楷體"/>
                        </a:defRPr>
                      </a:lvl1pPr>
                      <a:lvl2pPr marL="457178" algn="l" defTabSz="914354" rtl="0" eaLnBrk="1" latinLnBrk="0" hangingPunct="1">
                        <a:defRPr sz="1800" kern="1200">
                          <a:solidFill>
                            <a:schemeClr val="dk1"/>
                          </a:solidFill>
                          <a:latin typeface="Times New Roman"/>
                          <a:ea typeface="標楷體"/>
                        </a:defRPr>
                      </a:lvl2pPr>
                      <a:lvl3pPr marL="914354" algn="l" defTabSz="914354" rtl="0" eaLnBrk="1" latinLnBrk="0" hangingPunct="1">
                        <a:defRPr sz="1800" kern="1200">
                          <a:solidFill>
                            <a:schemeClr val="dk1"/>
                          </a:solidFill>
                          <a:latin typeface="Times New Roman"/>
                          <a:ea typeface="標楷體"/>
                        </a:defRPr>
                      </a:lvl3pPr>
                      <a:lvl4pPr marL="1371532" algn="l" defTabSz="914354" rtl="0" eaLnBrk="1" latinLnBrk="0" hangingPunct="1">
                        <a:defRPr sz="1800" kern="1200">
                          <a:solidFill>
                            <a:schemeClr val="dk1"/>
                          </a:solidFill>
                          <a:latin typeface="Times New Roman"/>
                          <a:ea typeface="標楷體"/>
                        </a:defRPr>
                      </a:lvl4pPr>
                      <a:lvl5pPr marL="1828709" algn="l" defTabSz="914354" rtl="0" eaLnBrk="1" latinLnBrk="0" hangingPunct="1">
                        <a:defRPr sz="1800" kern="1200">
                          <a:solidFill>
                            <a:schemeClr val="dk1"/>
                          </a:solidFill>
                          <a:latin typeface="Times New Roman"/>
                          <a:ea typeface="標楷體"/>
                        </a:defRPr>
                      </a:lvl5pPr>
                      <a:lvl6pPr marL="2285886" algn="l" defTabSz="914354" rtl="0" eaLnBrk="1" latinLnBrk="0" hangingPunct="1">
                        <a:defRPr sz="1800" kern="1200">
                          <a:solidFill>
                            <a:schemeClr val="dk1"/>
                          </a:solidFill>
                          <a:latin typeface="Times New Roman"/>
                          <a:ea typeface="標楷體"/>
                        </a:defRPr>
                      </a:lvl6pPr>
                      <a:lvl7pPr marL="2743062" algn="l" defTabSz="914354" rtl="0" eaLnBrk="1" latinLnBrk="0" hangingPunct="1">
                        <a:defRPr sz="1800" kern="1200">
                          <a:solidFill>
                            <a:schemeClr val="dk1"/>
                          </a:solidFill>
                          <a:latin typeface="Times New Roman"/>
                          <a:ea typeface="標楷體"/>
                        </a:defRPr>
                      </a:lvl7pPr>
                      <a:lvl8pPr marL="3200240" algn="l" defTabSz="914354" rtl="0" eaLnBrk="1" latinLnBrk="0" hangingPunct="1">
                        <a:defRPr sz="1800" kern="1200">
                          <a:solidFill>
                            <a:schemeClr val="dk1"/>
                          </a:solidFill>
                          <a:latin typeface="Times New Roman"/>
                          <a:ea typeface="標楷體"/>
                        </a:defRPr>
                      </a:lvl8pPr>
                      <a:lvl9pPr marL="3657418" algn="l" defTabSz="914354" rtl="0" eaLnBrk="1" latinLnBrk="0" hangingPunct="1">
                        <a:defRPr sz="1800" kern="1200">
                          <a:solidFill>
                            <a:schemeClr val="dk1"/>
                          </a:solidFill>
                          <a:latin typeface="Times New Roman"/>
                          <a:ea typeface="標楷體"/>
                        </a:defRPr>
                      </a:lvl9pPr>
                    </a:lstStyle>
                    <a:p>
                      <a:pPr marL="36000" algn="ctr" fontAlgn="b"/>
                      <a:r>
                        <a:rPr lang="en-US" altLang="zh-TW" sz="1400" b="0" i="0" u="none" strike="noStrike" dirty="0">
                          <a:solidFill>
                            <a:srgbClr val="000000"/>
                          </a:solidFill>
                          <a:effectLst/>
                          <a:latin typeface="Microsoft YaHei" panose="020B0503020204020204" pitchFamily="34" charset="-122"/>
                          <a:ea typeface="Microsoft YaHei" panose="020B0503020204020204" pitchFamily="34" charset="-122"/>
                        </a:rPr>
                        <a:t>100%</a:t>
                      </a:r>
                      <a:endParaRPr lang="zh-TW" altLang="en-US" sz="14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7944" marR="7944" marT="7944"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AE2CF"/>
                    </a:solidFill>
                  </a:tcPr>
                </a:tc>
                <a:tc>
                  <a:txBody>
                    <a:bodyPr/>
                    <a:lstStyle>
                      <a:lvl1pPr marL="0" algn="l" defTabSz="914354" rtl="0" eaLnBrk="1" latinLnBrk="0" hangingPunct="1">
                        <a:defRPr sz="1800" kern="1200">
                          <a:solidFill>
                            <a:schemeClr val="dk1"/>
                          </a:solidFill>
                          <a:latin typeface="Times New Roman"/>
                          <a:ea typeface="標楷體"/>
                        </a:defRPr>
                      </a:lvl1pPr>
                      <a:lvl2pPr marL="457178" algn="l" defTabSz="914354" rtl="0" eaLnBrk="1" latinLnBrk="0" hangingPunct="1">
                        <a:defRPr sz="1800" kern="1200">
                          <a:solidFill>
                            <a:schemeClr val="dk1"/>
                          </a:solidFill>
                          <a:latin typeface="Times New Roman"/>
                          <a:ea typeface="標楷體"/>
                        </a:defRPr>
                      </a:lvl2pPr>
                      <a:lvl3pPr marL="914354" algn="l" defTabSz="914354" rtl="0" eaLnBrk="1" latinLnBrk="0" hangingPunct="1">
                        <a:defRPr sz="1800" kern="1200">
                          <a:solidFill>
                            <a:schemeClr val="dk1"/>
                          </a:solidFill>
                          <a:latin typeface="Times New Roman"/>
                          <a:ea typeface="標楷體"/>
                        </a:defRPr>
                      </a:lvl3pPr>
                      <a:lvl4pPr marL="1371532" algn="l" defTabSz="914354" rtl="0" eaLnBrk="1" latinLnBrk="0" hangingPunct="1">
                        <a:defRPr sz="1800" kern="1200">
                          <a:solidFill>
                            <a:schemeClr val="dk1"/>
                          </a:solidFill>
                          <a:latin typeface="Times New Roman"/>
                          <a:ea typeface="標楷體"/>
                        </a:defRPr>
                      </a:lvl4pPr>
                      <a:lvl5pPr marL="1828709" algn="l" defTabSz="914354" rtl="0" eaLnBrk="1" latinLnBrk="0" hangingPunct="1">
                        <a:defRPr sz="1800" kern="1200">
                          <a:solidFill>
                            <a:schemeClr val="dk1"/>
                          </a:solidFill>
                          <a:latin typeface="Times New Roman"/>
                          <a:ea typeface="標楷體"/>
                        </a:defRPr>
                      </a:lvl5pPr>
                      <a:lvl6pPr marL="2285886" algn="l" defTabSz="914354" rtl="0" eaLnBrk="1" latinLnBrk="0" hangingPunct="1">
                        <a:defRPr sz="1800" kern="1200">
                          <a:solidFill>
                            <a:schemeClr val="dk1"/>
                          </a:solidFill>
                          <a:latin typeface="Times New Roman"/>
                          <a:ea typeface="標楷體"/>
                        </a:defRPr>
                      </a:lvl6pPr>
                      <a:lvl7pPr marL="2743062" algn="l" defTabSz="914354" rtl="0" eaLnBrk="1" latinLnBrk="0" hangingPunct="1">
                        <a:defRPr sz="1800" kern="1200">
                          <a:solidFill>
                            <a:schemeClr val="dk1"/>
                          </a:solidFill>
                          <a:latin typeface="Times New Roman"/>
                          <a:ea typeface="標楷體"/>
                        </a:defRPr>
                      </a:lvl7pPr>
                      <a:lvl8pPr marL="3200240" algn="l" defTabSz="914354" rtl="0" eaLnBrk="1" latinLnBrk="0" hangingPunct="1">
                        <a:defRPr sz="1800" kern="1200">
                          <a:solidFill>
                            <a:schemeClr val="dk1"/>
                          </a:solidFill>
                          <a:latin typeface="Times New Roman"/>
                          <a:ea typeface="標楷體"/>
                        </a:defRPr>
                      </a:lvl8pPr>
                      <a:lvl9pPr marL="3657418" algn="l" defTabSz="914354" rtl="0" eaLnBrk="1" latinLnBrk="0" hangingPunct="1">
                        <a:defRPr sz="1800" kern="1200">
                          <a:solidFill>
                            <a:schemeClr val="dk1"/>
                          </a:solidFill>
                          <a:latin typeface="Times New Roman"/>
                          <a:ea typeface="標楷體"/>
                        </a:defRPr>
                      </a:lvl9pPr>
                    </a:lstStyle>
                    <a:p>
                      <a:pPr marL="36000" algn="l" fontAlgn="b"/>
                      <a:r>
                        <a:rPr lang="zh-TW" altLang="en-US" sz="1400" u="none" strike="noStrike" dirty="0">
                          <a:effectLst/>
                          <a:latin typeface="Microsoft YaHei" panose="020B0503020204020204" pitchFamily="34" charset="-122"/>
                          <a:ea typeface="Microsoft YaHei" panose="020B0503020204020204" pitchFamily="34" charset="-122"/>
                        </a:rPr>
                        <a:t>社團活動經驗</a:t>
                      </a:r>
                      <a:endParaRPr lang="zh-TW" altLang="en-US" sz="14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7944" marR="7944" marT="7944"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c>
                  <a:txBody>
                    <a:bodyPr/>
                    <a:lstStyle>
                      <a:lvl1pPr marL="0" algn="l" defTabSz="914354" rtl="0" eaLnBrk="1" latinLnBrk="0" hangingPunct="1">
                        <a:defRPr sz="1800" kern="1200">
                          <a:solidFill>
                            <a:schemeClr val="dk1"/>
                          </a:solidFill>
                          <a:latin typeface="Times New Roman"/>
                          <a:ea typeface="標楷體"/>
                        </a:defRPr>
                      </a:lvl1pPr>
                      <a:lvl2pPr marL="457178" algn="l" defTabSz="914354" rtl="0" eaLnBrk="1" latinLnBrk="0" hangingPunct="1">
                        <a:defRPr sz="1800" kern="1200">
                          <a:solidFill>
                            <a:schemeClr val="dk1"/>
                          </a:solidFill>
                          <a:latin typeface="Times New Roman"/>
                          <a:ea typeface="標楷體"/>
                        </a:defRPr>
                      </a:lvl2pPr>
                      <a:lvl3pPr marL="914354" algn="l" defTabSz="914354" rtl="0" eaLnBrk="1" latinLnBrk="0" hangingPunct="1">
                        <a:defRPr sz="1800" kern="1200">
                          <a:solidFill>
                            <a:schemeClr val="dk1"/>
                          </a:solidFill>
                          <a:latin typeface="Times New Roman"/>
                          <a:ea typeface="標楷體"/>
                        </a:defRPr>
                      </a:lvl3pPr>
                      <a:lvl4pPr marL="1371532" algn="l" defTabSz="914354" rtl="0" eaLnBrk="1" latinLnBrk="0" hangingPunct="1">
                        <a:defRPr sz="1800" kern="1200">
                          <a:solidFill>
                            <a:schemeClr val="dk1"/>
                          </a:solidFill>
                          <a:latin typeface="Times New Roman"/>
                          <a:ea typeface="標楷體"/>
                        </a:defRPr>
                      </a:lvl4pPr>
                      <a:lvl5pPr marL="1828709" algn="l" defTabSz="914354" rtl="0" eaLnBrk="1" latinLnBrk="0" hangingPunct="1">
                        <a:defRPr sz="1800" kern="1200">
                          <a:solidFill>
                            <a:schemeClr val="dk1"/>
                          </a:solidFill>
                          <a:latin typeface="Times New Roman"/>
                          <a:ea typeface="標楷體"/>
                        </a:defRPr>
                      </a:lvl5pPr>
                      <a:lvl6pPr marL="2285886" algn="l" defTabSz="914354" rtl="0" eaLnBrk="1" latinLnBrk="0" hangingPunct="1">
                        <a:defRPr sz="1800" kern="1200">
                          <a:solidFill>
                            <a:schemeClr val="dk1"/>
                          </a:solidFill>
                          <a:latin typeface="Times New Roman"/>
                          <a:ea typeface="標楷體"/>
                        </a:defRPr>
                      </a:lvl6pPr>
                      <a:lvl7pPr marL="2743062" algn="l" defTabSz="914354" rtl="0" eaLnBrk="1" latinLnBrk="0" hangingPunct="1">
                        <a:defRPr sz="1800" kern="1200">
                          <a:solidFill>
                            <a:schemeClr val="dk1"/>
                          </a:solidFill>
                          <a:latin typeface="Times New Roman"/>
                          <a:ea typeface="標楷體"/>
                        </a:defRPr>
                      </a:lvl7pPr>
                      <a:lvl8pPr marL="3200240" algn="l" defTabSz="914354" rtl="0" eaLnBrk="1" latinLnBrk="0" hangingPunct="1">
                        <a:defRPr sz="1800" kern="1200">
                          <a:solidFill>
                            <a:schemeClr val="dk1"/>
                          </a:solidFill>
                          <a:latin typeface="Times New Roman"/>
                          <a:ea typeface="標楷體"/>
                        </a:defRPr>
                      </a:lvl8pPr>
                      <a:lvl9pPr marL="3657418" algn="l" defTabSz="914354" rtl="0" eaLnBrk="1" latinLnBrk="0" hangingPunct="1">
                        <a:defRPr sz="1800" kern="1200">
                          <a:solidFill>
                            <a:schemeClr val="dk1"/>
                          </a:solidFill>
                          <a:latin typeface="Times New Roman"/>
                          <a:ea typeface="標楷體"/>
                        </a:defRPr>
                      </a:lvl9pPr>
                    </a:lstStyle>
                    <a:p>
                      <a:pPr algn="ctr" fontAlgn="b"/>
                      <a:r>
                        <a:rPr lang="en-US" altLang="zh-TW" sz="1400" u="none" strike="noStrike" dirty="0">
                          <a:effectLst/>
                          <a:latin typeface="Microsoft YaHei" panose="020B0503020204020204" pitchFamily="34" charset="-122"/>
                          <a:ea typeface="Microsoft YaHei" panose="020B0503020204020204" pitchFamily="34" charset="-122"/>
                        </a:rPr>
                        <a:t>689</a:t>
                      </a:r>
                      <a:endParaRPr lang="en-US" altLang="zh-TW" sz="14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7944" marR="7944" marT="7944"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c>
                  <a:txBody>
                    <a:bodyPr/>
                    <a:lstStyle>
                      <a:lvl1pPr marL="0" algn="l" defTabSz="914354" rtl="0" eaLnBrk="1" latinLnBrk="0" hangingPunct="1">
                        <a:defRPr sz="1800" kern="1200">
                          <a:solidFill>
                            <a:schemeClr val="dk1"/>
                          </a:solidFill>
                          <a:latin typeface="Times New Roman"/>
                          <a:ea typeface="標楷體"/>
                        </a:defRPr>
                      </a:lvl1pPr>
                      <a:lvl2pPr marL="457178" algn="l" defTabSz="914354" rtl="0" eaLnBrk="1" latinLnBrk="0" hangingPunct="1">
                        <a:defRPr sz="1800" kern="1200">
                          <a:solidFill>
                            <a:schemeClr val="dk1"/>
                          </a:solidFill>
                          <a:latin typeface="Times New Roman"/>
                          <a:ea typeface="標楷體"/>
                        </a:defRPr>
                      </a:lvl2pPr>
                      <a:lvl3pPr marL="914354" algn="l" defTabSz="914354" rtl="0" eaLnBrk="1" latinLnBrk="0" hangingPunct="1">
                        <a:defRPr sz="1800" kern="1200">
                          <a:solidFill>
                            <a:schemeClr val="dk1"/>
                          </a:solidFill>
                          <a:latin typeface="Times New Roman"/>
                          <a:ea typeface="標楷體"/>
                        </a:defRPr>
                      </a:lvl3pPr>
                      <a:lvl4pPr marL="1371532" algn="l" defTabSz="914354" rtl="0" eaLnBrk="1" latinLnBrk="0" hangingPunct="1">
                        <a:defRPr sz="1800" kern="1200">
                          <a:solidFill>
                            <a:schemeClr val="dk1"/>
                          </a:solidFill>
                          <a:latin typeface="Times New Roman"/>
                          <a:ea typeface="標楷體"/>
                        </a:defRPr>
                      </a:lvl4pPr>
                      <a:lvl5pPr marL="1828709" algn="l" defTabSz="914354" rtl="0" eaLnBrk="1" latinLnBrk="0" hangingPunct="1">
                        <a:defRPr sz="1800" kern="1200">
                          <a:solidFill>
                            <a:schemeClr val="dk1"/>
                          </a:solidFill>
                          <a:latin typeface="Times New Roman"/>
                          <a:ea typeface="標楷體"/>
                        </a:defRPr>
                      </a:lvl5pPr>
                      <a:lvl6pPr marL="2285886" algn="l" defTabSz="914354" rtl="0" eaLnBrk="1" latinLnBrk="0" hangingPunct="1">
                        <a:defRPr sz="1800" kern="1200">
                          <a:solidFill>
                            <a:schemeClr val="dk1"/>
                          </a:solidFill>
                          <a:latin typeface="Times New Roman"/>
                          <a:ea typeface="標楷體"/>
                        </a:defRPr>
                      </a:lvl6pPr>
                      <a:lvl7pPr marL="2743062" algn="l" defTabSz="914354" rtl="0" eaLnBrk="1" latinLnBrk="0" hangingPunct="1">
                        <a:defRPr sz="1800" kern="1200">
                          <a:solidFill>
                            <a:schemeClr val="dk1"/>
                          </a:solidFill>
                          <a:latin typeface="Times New Roman"/>
                          <a:ea typeface="標楷體"/>
                        </a:defRPr>
                      </a:lvl7pPr>
                      <a:lvl8pPr marL="3200240" algn="l" defTabSz="914354" rtl="0" eaLnBrk="1" latinLnBrk="0" hangingPunct="1">
                        <a:defRPr sz="1800" kern="1200">
                          <a:solidFill>
                            <a:schemeClr val="dk1"/>
                          </a:solidFill>
                          <a:latin typeface="Times New Roman"/>
                          <a:ea typeface="標楷體"/>
                        </a:defRPr>
                      </a:lvl8pPr>
                      <a:lvl9pPr marL="3657418" algn="l" defTabSz="914354" rtl="0" eaLnBrk="1" latinLnBrk="0" hangingPunct="1">
                        <a:defRPr sz="1800" kern="1200">
                          <a:solidFill>
                            <a:schemeClr val="dk1"/>
                          </a:solidFill>
                          <a:latin typeface="Times New Roman"/>
                          <a:ea typeface="標楷體"/>
                        </a:defRPr>
                      </a:lvl9pPr>
                    </a:lstStyle>
                    <a:p>
                      <a:pPr algn="ctr" fontAlgn="b"/>
                      <a:r>
                        <a:rPr lang="en-US" altLang="zh-TW" sz="1400" u="none" strike="noStrike" dirty="0">
                          <a:effectLst/>
                          <a:latin typeface="Microsoft YaHei" panose="020B0503020204020204" pitchFamily="34" charset="-122"/>
                          <a:ea typeface="Microsoft YaHei" panose="020B0503020204020204" pitchFamily="34" charset="-122"/>
                        </a:rPr>
                        <a:t>35.81%</a:t>
                      </a:r>
                      <a:endParaRPr lang="en-US" altLang="zh-TW" sz="14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7944" marR="7944" marT="7944"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extLst>
                  <a:ext uri="{0D108BD9-81ED-4DB2-BD59-A6C34878D82A}">
                    <a16:rowId xmlns="" xmlns:a16="http://schemas.microsoft.com/office/drawing/2014/main" val="1215061359"/>
                  </a:ext>
                </a:extLst>
              </a:tr>
              <a:tr h="360000">
                <a:tc vMerge="1">
                  <a:txBody>
                    <a:bodyPr/>
                    <a:lstStyle/>
                    <a:p>
                      <a:endParaRPr lang="zh-TW" altLang="en-US"/>
                    </a:p>
                  </a:txBody>
                  <a:tcPr/>
                </a:tc>
                <a:tc vMerge="1">
                  <a:txBody>
                    <a:bodyPr/>
                    <a:lstStyle/>
                    <a:p>
                      <a:pPr marL="36000" algn="l" fontAlgn="b"/>
                      <a:endParaRPr lang="zh-TW" altLang="en-US" sz="1400" b="0" i="0" u="none" strike="noStrike" dirty="0">
                        <a:solidFill>
                          <a:srgbClr val="000000"/>
                        </a:solidFill>
                        <a:effectLst/>
                        <a:latin typeface="標楷體" panose="03000509000000000000" pitchFamily="65" charset="-120"/>
                        <a:ea typeface="標楷體" panose="03000509000000000000" pitchFamily="65" charset="-120"/>
                      </a:endParaRPr>
                    </a:p>
                  </a:txBody>
                  <a:tcPr marL="7944" marR="7944" marT="79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zh-TW" altLang="en-US"/>
                    </a:p>
                  </a:txBody>
                  <a:tcPr/>
                </a:tc>
                <a:tc>
                  <a:txBody>
                    <a:bodyPr/>
                    <a:lstStyle>
                      <a:lvl1pPr marL="0" algn="l" defTabSz="914354" rtl="0" eaLnBrk="1" latinLnBrk="0" hangingPunct="1">
                        <a:defRPr sz="1800" kern="1200">
                          <a:solidFill>
                            <a:schemeClr val="dk1"/>
                          </a:solidFill>
                          <a:latin typeface="Times New Roman"/>
                          <a:ea typeface="標楷體"/>
                        </a:defRPr>
                      </a:lvl1pPr>
                      <a:lvl2pPr marL="457178" algn="l" defTabSz="914354" rtl="0" eaLnBrk="1" latinLnBrk="0" hangingPunct="1">
                        <a:defRPr sz="1800" kern="1200">
                          <a:solidFill>
                            <a:schemeClr val="dk1"/>
                          </a:solidFill>
                          <a:latin typeface="Times New Roman"/>
                          <a:ea typeface="標楷體"/>
                        </a:defRPr>
                      </a:lvl2pPr>
                      <a:lvl3pPr marL="914354" algn="l" defTabSz="914354" rtl="0" eaLnBrk="1" latinLnBrk="0" hangingPunct="1">
                        <a:defRPr sz="1800" kern="1200">
                          <a:solidFill>
                            <a:schemeClr val="dk1"/>
                          </a:solidFill>
                          <a:latin typeface="Times New Roman"/>
                          <a:ea typeface="標楷體"/>
                        </a:defRPr>
                      </a:lvl3pPr>
                      <a:lvl4pPr marL="1371532" algn="l" defTabSz="914354" rtl="0" eaLnBrk="1" latinLnBrk="0" hangingPunct="1">
                        <a:defRPr sz="1800" kern="1200">
                          <a:solidFill>
                            <a:schemeClr val="dk1"/>
                          </a:solidFill>
                          <a:latin typeface="Times New Roman"/>
                          <a:ea typeface="標楷體"/>
                        </a:defRPr>
                      </a:lvl4pPr>
                      <a:lvl5pPr marL="1828709" algn="l" defTabSz="914354" rtl="0" eaLnBrk="1" latinLnBrk="0" hangingPunct="1">
                        <a:defRPr sz="1800" kern="1200">
                          <a:solidFill>
                            <a:schemeClr val="dk1"/>
                          </a:solidFill>
                          <a:latin typeface="Times New Roman"/>
                          <a:ea typeface="標楷體"/>
                        </a:defRPr>
                      </a:lvl5pPr>
                      <a:lvl6pPr marL="2285886" algn="l" defTabSz="914354" rtl="0" eaLnBrk="1" latinLnBrk="0" hangingPunct="1">
                        <a:defRPr sz="1800" kern="1200">
                          <a:solidFill>
                            <a:schemeClr val="dk1"/>
                          </a:solidFill>
                          <a:latin typeface="Times New Roman"/>
                          <a:ea typeface="標楷體"/>
                        </a:defRPr>
                      </a:lvl6pPr>
                      <a:lvl7pPr marL="2743062" algn="l" defTabSz="914354" rtl="0" eaLnBrk="1" latinLnBrk="0" hangingPunct="1">
                        <a:defRPr sz="1800" kern="1200">
                          <a:solidFill>
                            <a:schemeClr val="dk1"/>
                          </a:solidFill>
                          <a:latin typeface="Times New Roman"/>
                          <a:ea typeface="標楷體"/>
                        </a:defRPr>
                      </a:lvl7pPr>
                      <a:lvl8pPr marL="3200240" algn="l" defTabSz="914354" rtl="0" eaLnBrk="1" latinLnBrk="0" hangingPunct="1">
                        <a:defRPr sz="1800" kern="1200">
                          <a:solidFill>
                            <a:schemeClr val="dk1"/>
                          </a:solidFill>
                          <a:latin typeface="Times New Roman"/>
                          <a:ea typeface="標楷體"/>
                        </a:defRPr>
                      </a:lvl8pPr>
                      <a:lvl9pPr marL="3657418" algn="l" defTabSz="914354" rtl="0" eaLnBrk="1" latinLnBrk="0" hangingPunct="1">
                        <a:defRPr sz="1800" kern="1200">
                          <a:solidFill>
                            <a:schemeClr val="dk1"/>
                          </a:solidFill>
                          <a:latin typeface="Times New Roman"/>
                          <a:ea typeface="標楷體"/>
                        </a:defRPr>
                      </a:lvl9pPr>
                    </a:lstStyle>
                    <a:p>
                      <a:pPr marL="36000" algn="l" fontAlgn="b"/>
                      <a:r>
                        <a:rPr lang="zh-TW" altLang="en-US" sz="1400" u="none" strike="noStrike" dirty="0">
                          <a:effectLst/>
                          <a:latin typeface="Microsoft YaHei" panose="020B0503020204020204" pitchFamily="34" charset="-122"/>
                          <a:ea typeface="Microsoft YaHei" panose="020B0503020204020204" pitchFamily="34" charset="-122"/>
                        </a:rPr>
                        <a:t>擔任幹部經驗</a:t>
                      </a:r>
                      <a:endParaRPr lang="zh-TW" altLang="en-US" sz="14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7944" marR="7944" marT="7944"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c>
                  <a:txBody>
                    <a:bodyPr/>
                    <a:lstStyle>
                      <a:lvl1pPr marL="0" algn="l" defTabSz="914354" rtl="0" eaLnBrk="1" latinLnBrk="0" hangingPunct="1">
                        <a:defRPr sz="1800" kern="1200">
                          <a:solidFill>
                            <a:schemeClr val="dk1"/>
                          </a:solidFill>
                          <a:latin typeface="Times New Roman"/>
                          <a:ea typeface="標楷體"/>
                        </a:defRPr>
                      </a:lvl1pPr>
                      <a:lvl2pPr marL="457178" algn="l" defTabSz="914354" rtl="0" eaLnBrk="1" latinLnBrk="0" hangingPunct="1">
                        <a:defRPr sz="1800" kern="1200">
                          <a:solidFill>
                            <a:schemeClr val="dk1"/>
                          </a:solidFill>
                          <a:latin typeface="Times New Roman"/>
                          <a:ea typeface="標楷體"/>
                        </a:defRPr>
                      </a:lvl2pPr>
                      <a:lvl3pPr marL="914354" algn="l" defTabSz="914354" rtl="0" eaLnBrk="1" latinLnBrk="0" hangingPunct="1">
                        <a:defRPr sz="1800" kern="1200">
                          <a:solidFill>
                            <a:schemeClr val="dk1"/>
                          </a:solidFill>
                          <a:latin typeface="Times New Roman"/>
                          <a:ea typeface="標楷體"/>
                        </a:defRPr>
                      </a:lvl3pPr>
                      <a:lvl4pPr marL="1371532" algn="l" defTabSz="914354" rtl="0" eaLnBrk="1" latinLnBrk="0" hangingPunct="1">
                        <a:defRPr sz="1800" kern="1200">
                          <a:solidFill>
                            <a:schemeClr val="dk1"/>
                          </a:solidFill>
                          <a:latin typeface="Times New Roman"/>
                          <a:ea typeface="標楷體"/>
                        </a:defRPr>
                      </a:lvl4pPr>
                      <a:lvl5pPr marL="1828709" algn="l" defTabSz="914354" rtl="0" eaLnBrk="1" latinLnBrk="0" hangingPunct="1">
                        <a:defRPr sz="1800" kern="1200">
                          <a:solidFill>
                            <a:schemeClr val="dk1"/>
                          </a:solidFill>
                          <a:latin typeface="Times New Roman"/>
                          <a:ea typeface="標楷體"/>
                        </a:defRPr>
                      </a:lvl5pPr>
                      <a:lvl6pPr marL="2285886" algn="l" defTabSz="914354" rtl="0" eaLnBrk="1" latinLnBrk="0" hangingPunct="1">
                        <a:defRPr sz="1800" kern="1200">
                          <a:solidFill>
                            <a:schemeClr val="dk1"/>
                          </a:solidFill>
                          <a:latin typeface="Times New Roman"/>
                          <a:ea typeface="標楷體"/>
                        </a:defRPr>
                      </a:lvl6pPr>
                      <a:lvl7pPr marL="2743062" algn="l" defTabSz="914354" rtl="0" eaLnBrk="1" latinLnBrk="0" hangingPunct="1">
                        <a:defRPr sz="1800" kern="1200">
                          <a:solidFill>
                            <a:schemeClr val="dk1"/>
                          </a:solidFill>
                          <a:latin typeface="Times New Roman"/>
                          <a:ea typeface="標楷體"/>
                        </a:defRPr>
                      </a:lvl7pPr>
                      <a:lvl8pPr marL="3200240" algn="l" defTabSz="914354" rtl="0" eaLnBrk="1" latinLnBrk="0" hangingPunct="1">
                        <a:defRPr sz="1800" kern="1200">
                          <a:solidFill>
                            <a:schemeClr val="dk1"/>
                          </a:solidFill>
                          <a:latin typeface="Times New Roman"/>
                          <a:ea typeface="標楷體"/>
                        </a:defRPr>
                      </a:lvl8pPr>
                      <a:lvl9pPr marL="3657418" algn="l" defTabSz="914354" rtl="0" eaLnBrk="1" latinLnBrk="0" hangingPunct="1">
                        <a:defRPr sz="1800" kern="1200">
                          <a:solidFill>
                            <a:schemeClr val="dk1"/>
                          </a:solidFill>
                          <a:latin typeface="Times New Roman"/>
                          <a:ea typeface="標楷體"/>
                        </a:defRPr>
                      </a:lvl9pPr>
                    </a:lstStyle>
                    <a:p>
                      <a:pPr algn="ctr" fontAlgn="b"/>
                      <a:r>
                        <a:rPr lang="en-US" altLang="zh-TW" sz="1400" u="none" strike="noStrike" dirty="0">
                          <a:effectLst/>
                          <a:latin typeface="Microsoft YaHei" panose="020B0503020204020204" pitchFamily="34" charset="-122"/>
                          <a:ea typeface="Microsoft YaHei" panose="020B0503020204020204" pitchFamily="34" charset="-122"/>
                        </a:rPr>
                        <a:t>293</a:t>
                      </a:r>
                      <a:endParaRPr lang="en-US" altLang="zh-TW" sz="14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7944" marR="7944" marT="7944"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c>
                  <a:txBody>
                    <a:bodyPr/>
                    <a:lstStyle>
                      <a:lvl1pPr marL="0" algn="l" defTabSz="914354" rtl="0" eaLnBrk="1" latinLnBrk="0" hangingPunct="1">
                        <a:defRPr sz="1800" kern="1200">
                          <a:solidFill>
                            <a:schemeClr val="dk1"/>
                          </a:solidFill>
                          <a:latin typeface="Times New Roman"/>
                          <a:ea typeface="標楷體"/>
                        </a:defRPr>
                      </a:lvl1pPr>
                      <a:lvl2pPr marL="457178" algn="l" defTabSz="914354" rtl="0" eaLnBrk="1" latinLnBrk="0" hangingPunct="1">
                        <a:defRPr sz="1800" kern="1200">
                          <a:solidFill>
                            <a:schemeClr val="dk1"/>
                          </a:solidFill>
                          <a:latin typeface="Times New Roman"/>
                          <a:ea typeface="標楷體"/>
                        </a:defRPr>
                      </a:lvl2pPr>
                      <a:lvl3pPr marL="914354" algn="l" defTabSz="914354" rtl="0" eaLnBrk="1" latinLnBrk="0" hangingPunct="1">
                        <a:defRPr sz="1800" kern="1200">
                          <a:solidFill>
                            <a:schemeClr val="dk1"/>
                          </a:solidFill>
                          <a:latin typeface="Times New Roman"/>
                          <a:ea typeface="標楷體"/>
                        </a:defRPr>
                      </a:lvl3pPr>
                      <a:lvl4pPr marL="1371532" algn="l" defTabSz="914354" rtl="0" eaLnBrk="1" latinLnBrk="0" hangingPunct="1">
                        <a:defRPr sz="1800" kern="1200">
                          <a:solidFill>
                            <a:schemeClr val="dk1"/>
                          </a:solidFill>
                          <a:latin typeface="Times New Roman"/>
                          <a:ea typeface="標楷體"/>
                        </a:defRPr>
                      </a:lvl4pPr>
                      <a:lvl5pPr marL="1828709" algn="l" defTabSz="914354" rtl="0" eaLnBrk="1" latinLnBrk="0" hangingPunct="1">
                        <a:defRPr sz="1800" kern="1200">
                          <a:solidFill>
                            <a:schemeClr val="dk1"/>
                          </a:solidFill>
                          <a:latin typeface="Times New Roman"/>
                          <a:ea typeface="標楷體"/>
                        </a:defRPr>
                      </a:lvl5pPr>
                      <a:lvl6pPr marL="2285886" algn="l" defTabSz="914354" rtl="0" eaLnBrk="1" latinLnBrk="0" hangingPunct="1">
                        <a:defRPr sz="1800" kern="1200">
                          <a:solidFill>
                            <a:schemeClr val="dk1"/>
                          </a:solidFill>
                          <a:latin typeface="Times New Roman"/>
                          <a:ea typeface="標楷體"/>
                        </a:defRPr>
                      </a:lvl6pPr>
                      <a:lvl7pPr marL="2743062" algn="l" defTabSz="914354" rtl="0" eaLnBrk="1" latinLnBrk="0" hangingPunct="1">
                        <a:defRPr sz="1800" kern="1200">
                          <a:solidFill>
                            <a:schemeClr val="dk1"/>
                          </a:solidFill>
                          <a:latin typeface="Times New Roman"/>
                          <a:ea typeface="標楷體"/>
                        </a:defRPr>
                      </a:lvl7pPr>
                      <a:lvl8pPr marL="3200240" algn="l" defTabSz="914354" rtl="0" eaLnBrk="1" latinLnBrk="0" hangingPunct="1">
                        <a:defRPr sz="1800" kern="1200">
                          <a:solidFill>
                            <a:schemeClr val="dk1"/>
                          </a:solidFill>
                          <a:latin typeface="Times New Roman"/>
                          <a:ea typeface="標楷體"/>
                        </a:defRPr>
                      </a:lvl8pPr>
                      <a:lvl9pPr marL="3657418" algn="l" defTabSz="914354" rtl="0" eaLnBrk="1" latinLnBrk="0" hangingPunct="1">
                        <a:defRPr sz="1800" kern="1200">
                          <a:solidFill>
                            <a:schemeClr val="dk1"/>
                          </a:solidFill>
                          <a:latin typeface="Times New Roman"/>
                          <a:ea typeface="標楷體"/>
                        </a:defRPr>
                      </a:lvl9pPr>
                    </a:lstStyle>
                    <a:p>
                      <a:pPr algn="ctr" fontAlgn="b"/>
                      <a:r>
                        <a:rPr lang="en-US" altLang="zh-TW" sz="1400" u="none" strike="noStrike" dirty="0">
                          <a:solidFill>
                            <a:srgbClr val="C00000"/>
                          </a:solidFill>
                          <a:effectLst/>
                          <a:latin typeface="Microsoft YaHei" panose="020B0503020204020204" pitchFamily="34" charset="-122"/>
                          <a:ea typeface="Microsoft YaHei" panose="020B0503020204020204" pitchFamily="34" charset="-122"/>
                        </a:rPr>
                        <a:t>15.23%</a:t>
                      </a:r>
                      <a:endParaRPr lang="en-US" altLang="zh-TW" sz="1400" b="0" i="0" u="none" strike="noStrike" dirty="0">
                        <a:solidFill>
                          <a:srgbClr val="C00000"/>
                        </a:solidFill>
                        <a:effectLst/>
                        <a:latin typeface="Microsoft YaHei" panose="020B0503020204020204" pitchFamily="34" charset="-122"/>
                        <a:ea typeface="Microsoft YaHei" panose="020B0503020204020204" pitchFamily="34" charset="-122"/>
                      </a:endParaRPr>
                    </a:p>
                  </a:txBody>
                  <a:tcPr marL="7944" marR="7944" marT="7944"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extLst>
                  <a:ext uri="{0D108BD9-81ED-4DB2-BD59-A6C34878D82A}">
                    <a16:rowId xmlns="" xmlns:a16="http://schemas.microsoft.com/office/drawing/2014/main" val="3368407561"/>
                  </a:ext>
                </a:extLst>
              </a:tr>
              <a:tr h="360000">
                <a:tc vMerge="1">
                  <a:txBody>
                    <a:bodyPr/>
                    <a:lstStyle/>
                    <a:p>
                      <a:endParaRPr lang="zh-TW" altLang="en-US"/>
                    </a:p>
                  </a:txBody>
                  <a:tcPr/>
                </a:tc>
                <a:tc vMerge="1">
                  <a:txBody>
                    <a:bodyPr/>
                    <a:lstStyle/>
                    <a:p>
                      <a:pPr marL="36000" algn="l" fontAlgn="b"/>
                      <a:endParaRPr lang="zh-TW" altLang="en-US" sz="1400" b="0" i="0" u="none" strike="noStrike" dirty="0">
                        <a:solidFill>
                          <a:srgbClr val="000000"/>
                        </a:solidFill>
                        <a:effectLst/>
                        <a:latin typeface="標楷體" panose="03000509000000000000" pitchFamily="65" charset="-120"/>
                        <a:ea typeface="標楷體" panose="03000509000000000000" pitchFamily="65" charset="-120"/>
                      </a:endParaRPr>
                    </a:p>
                  </a:txBody>
                  <a:tcPr marL="7944" marR="7944" marT="79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zh-TW" altLang="en-US"/>
                    </a:p>
                  </a:txBody>
                  <a:tcPr/>
                </a:tc>
                <a:tc>
                  <a:txBody>
                    <a:bodyPr/>
                    <a:lstStyle>
                      <a:lvl1pPr marL="0" algn="l" defTabSz="914354" rtl="0" eaLnBrk="1" latinLnBrk="0" hangingPunct="1">
                        <a:defRPr sz="1800" kern="1200">
                          <a:solidFill>
                            <a:schemeClr val="dk1"/>
                          </a:solidFill>
                          <a:latin typeface="Times New Roman"/>
                          <a:ea typeface="標楷體"/>
                        </a:defRPr>
                      </a:lvl1pPr>
                      <a:lvl2pPr marL="457178" algn="l" defTabSz="914354" rtl="0" eaLnBrk="1" latinLnBrk="0" hangingPunct="1">
                        <a:defRPr sz="1800" kern="1200">
                          <a:solidFill>
                            <a:schemeClr val="dk1"/>
                          </a:solidFill>
                          <a:latin typeface="Times New Roman"/>
                          <a:ea typeface="標楷體"/>
                        </a:defRPr>
                      </a:lvl2pPr>
                      <a:lvl3pPr marL="914354" algn="l" defTabSz="914354" rtl="0" eaLnBrk="1" latinLnBrk="0" hangingPunct="1">
                        <a:defRPr sz="1800" kern="1200">
                          <a:solidFill>
                            <a:schemeClr val="dk1"/>
                          </a:solidFill>
                          <a:latin typeface="Times New Roman"/>
                          <a:ea typeface="標楷體"/>
                        </a:defRPr>
                      </a:lvl3pPr>
                      <a:lvl4pPr marL="1371532" algn="l" defTabSz="914354" rtl="0" eaLnBrk="1" latinLnBrk="0" hangingPunct="1">
                        <a:defRPr sz="1800" kern="1200">
                          <a:solidFill>
                            <a:schemeClr val="dk1"/>
                          </a:solidFill>
                          <a:latin typeface="Times New Roman"/>
                          <a:ea typeface="標楷體"/>
                        </a:defRPr>
                      </a:lvl4pPr>
                      <a:lvl5pPr marL="1828709" algn="l" defTabSz="914354" rtl="0" eaLnBrk="1" latinLnBrk="0" hangingPunct="1">
                        <a:defRPr sz="1800" kern="1200">
                          <a:solidFill>
                            <a:schemeClr val="dk1"/>
                          </a:solidFill>
                          <a:latin typeface="Times New Roman"/>
                          <a:ea typeface="標楷體"/>
                        </a:defRPr>
                      </a:lvl5pPr>
                      <a:lvl6pPr marL="2285886" algn="l" defTabSz="914354" rtl="0" eaLnBrk="1" latinLnBrk="0" hangingPunct="1">
                        <a:defRPr sz="1800" kern="1200">
                          <a:solidFill>
                            <a:schemeClr val="dk1"/>
                          </a:solidFill>
                          <a:latin typeface="Times New Roman"/>
                          <a:ea typeface="標楷體"/>
                        </a:defRPr>
                      </a:lvl6pPr>
                      <a:lvl7pPr marL="2743062" algn="l" defTabSz="914354" rtl="0" eaLnBrk="1" latinLnBrk="0" hangingPunct="1">
                        <a:defRPr sz="1800" kern="1200">
                          <a:solidFill>
                            <a:schemeClr val="dk1"/>
                          </a:solidFill>
                          <a:latin typeface="Times New Roman"/>
                          <a:ea typeface="標楷體"/>
                        </a:defRPr>
                      </a:lvl7pPr>
                      <a:lvl8pPr marL="3200240" algn="l" defTabSz="914354" rtl="0" eaLnBrk="1" latinLnBrk="0" hangingPunct="1">
                        <a:defRPr sz="1800" kern="1200">
                          <a:solidFill>
                            <a:schemeClr val="dk1"/>
                          </a:solidFill>
                          <a:latin typeface="Times New Roman"/>
                          <a:ea typeface="標楷體"/>
                        </a:defRPr>
                      </a:lvl8pPr>
                      <a:lvl9pPr marL="3657418" algn="l" defTabSz="914354" rtl="0" eaLnBrk="1" latinLnBrk="0" hangingPunct="1">
                        <a:defRPr sz="1800" kern="1200">
                          <a:solidFill>
                            <a:schemeClr val="dk1"/>
                          </a:solidFill>
                          <a:latin typeface="Times New Roman"/>
                          <a:ea typeface="標楷體"/>
                        </a:defRPr>
                      </a:lvl9pPr>
                    </a:lstStyle>
                    <a:p>
                      <a:pPr marL="36000" algn="l" fontAlgn="b"/>
                      <a:r>
                        <a:rPr lang="zh-TW" altLang="en-US" sz="1400" u="none" strike="noStrike" dirty="0">
                          <a:effectLst/>
                          <a:latin typeface="Microsoft YaHei" panose="020B0503020204020204" pitchFamily="34" charset="-122"/>
                          <a:ea typeface="Microsoft YaHei" panose="020B0503020204020204" pitchFamily="34" charset="-122"/>
                        </a:rPr>
                        <a:t>社會服務經驗</a:t>
                      </a:r>
                      <a:endParaRPr lang="zh-TW" altLang="en-US" sz="14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7944" marR="7944" marT="7944"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c>
                  <a:txBody>
                    <a:bodyPr/>
                    <a:lstStyle>
                      <a:lvl1pPr marL="0" algn="l" defTabSz="914354" rtl="0" eaLnBrk="1" latinLnBrk="0" hangingPunct="1">
                        <a:defRPr sz="1800" kern="1200">
                          <a:solidFill>
                            <a:schemeClr val="dk1"/>
                          </a:solidFill>
                          <a:latin typeface="Times New Roman"/>
                          <a:ea typeface="標楷體"/>
                        </a:defRPr>
                      </a:lvl1pPr>
                      <a:lvl2pPr marL="457178" algn="l" defTabSz="914354" rtl="0" eaLnBrk="1" latinLnBrk="0" hangingPunct="1">
                        <a:defRPr sz="1800" kern="1200">
                          <a:solidFill>
                            <a:schemeClr val="dk1"/>
                          </a:solidFill>
                          <a:latin typeface="Times New Roman"/>
                          <a:ea typeface="標楷體"/>
                        </a:defRPr>
                      </a:lvl2pPr>
                      <a:lvl3pPr marL="914354" algn="l" defTabSz="914354" rtl="0" eaLnBrk="1" latinLnBrk="0" hangingPunct="1">
                        <a:defRPr sz="1800" kern="1200">
                          <a:solidFill>
                            <a:schemeClr val="dk1"/>
                          </a:solidFill>
                          <a:latin typeface="Times New Roman"/>
                          <a:ea typeface="標楷體"/>
                        </a:defRPr>
                      </a:lvl3pPr>
                      <a:lvl4pPr marL="1371532" algn="l" defTabSz="914354" rtl="0" eaLnBrk="1" latinLnBrk="0" hangingPunct="1">
                        <a:defRPr sz="1800" kern="1200">
                          <a:solidFill>
                            <a:schemeClr val="dk1"/>
                          </a:solidFill>
                          <a:latin typeface="Times New Roman"/>
                          <a:ea typeface="標楷體"/>
                        </a:defRPr>
                      </a:lvl4pPr>
                      <a:lvl5pPr marL="1828709" algn="l" defTabSz="914354" rtl="0" eaLnBrk="1" latinLnBrk="0" hangingPunct="1">
                        <a:defRPr sz="1800" kern="1200">
                          <a:solidFill>
                            <a:schemeClr val="dk1"/>
                          </a:solidFill>
                          <a:latin typeface="Times New Roman"/>
                          <a:ea typeface="標楷體"/>
                        </a:defRPr>
                      </a:lvl5pPr>
                      <a:lvl6pPr marL="2285886" algn="l" defTabSz="914354" rtl="0" eaLnBrk="1" latinLnBrk="0" hangingPunct="1">
                        <a:defRPr sz="1800" kern="1200">
                          <a:solidFill>
                            <a:schemeClr val="dk1"/>
                          </a:solidFill>
                          <a:latin typeface="Times New Roman"/>
                          <a:ea typeface="標楷體"/>
                        </a:defRPr>
                      </a:lvl6pPr>
                      <a:lvl7pPr marL="2743062" algn="l" defTabSz="914354" rtl="0" eaLnBrk="1" latinLnBrk="0" hangingPunct="1">
                        <a:defRPr sz="1800" kern="1200">
                          <a:solidFill>
                            <a:schemeClr val="dk1"/>
                          </a:solidFill>
                          <a:latin typeface="Times New Roman"/>
                          <a:ea typeface="標楷體"/>
                        </a:defRPr>
                      </a:lvl7pPr>
                      <a:lvl8pPr marL="3200240" algn="l" defTabSz="914354" rtl="0" eaLnBrk="1" latinLnBrk="0" hangingPunct="1">
                        <a:defRPr sz="1800" kern="1200">
                          <a:solidFill>
                            <a:schemeClr val="dk1"/>
                          </a:solidFill>
                          <a:latin typeface="Times New Roman"/>
                          <a:ea typeface="標楷體"/>
                        </a:defRPr>
                      </a:lvl8pPr>
                      <a:lvl9pPr marL="3657418" algn="l" defTabSz="914354" rtl="0" eaLnBrk="1" latinLnBrk="0" hangingPunct="1">
                        <a:defRPr sz="1800" kern="1200">
                          <a:solidFill>
                            <a:schemeClr val="dk1"/>
                          </a:solidFill>
                          <a:latin typeface="Times New Roman"/>
                          <a:ea typeface="標楷體"/>
                        </a:defRPr>
                      </a:lvl9pPr>
                    </a:lstStyle>
                    <a:p>
                      <a:pPr algn="ctr" fontAlgn="b"/>
                      <a:r>
                        <a:rPr lang="en-US" altLang="zh-TW" sz="1400" u="none" strike="noStrike" dirty="0">
                          <a:effectLst/>
                          <a:latin typeface="Microsoft YaHei" panose="020B0503020204020204" pitchFamily="34" charset="-122"/>
                          <a:ea typeface="Microsoft YaHei" panose="020B0503020204020204" pitchFamily="34" charset="-122"/>
                        </a:rPr>
                        <a:t>356</a:t>
                      </a:r>
                      <a:endParaRPr lang="en-US" altLang="zh-TW" sz="14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7944" marR="7944" marT="7944"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c>
                  <a:txBody>
                    <a:bodyPr/>
                    <a:lstStyle>
                      <a:lvl1pPr marL="0" algn="l" defTabSz="914354" rtl="0" eaLnBrk="1" latinLnBrk="0" hangingPunct="1">
                        <a:defRPr sz="1800" kern="1200">
                          <a:solidFill>
                            <a:schemeClr val="dk1"/>
                          </a:solidFill>
                          <a:latin typeface="Times New Roman"/>
                          <a:ea typeface="標楷體"/>
                        </a:defRPr>
                      </a:lvl1pPr>
                      <a:lvl2pPr marL="457178" algn="l" defTabSz="914354" rtl="0" eaLnBrk="1" latinLnBrk="0" hangingPunct="1">
                        <a:defRPr sz="1800" kern="1200">
                          <a:solidFill>
                            <a:schemeClr val="dk1"/>
                          </a:solidFill>
                          <a:latin typeface="Times New Roman"/>
                          <a:ea typeface="標楷體"/>
                        </a:defRPr>
                      </a:lvl2pPr>
                      <a:lvl3pPr marL="914354" algn="l" defTabSz="914354" rtl="0" eaLnBrk="1" latinLnBrk="0" hangingPunct="1">
                        <a:defRPr sz="1800" kern="1200">
                          <a:solidFill>
                            <a:schemeClr val="dk1"/>
                          </a:solidFill>
                          <a:latin typeface="Times New Roman"/>
                          <a:ea typeface="標楷體"/>
                        </a:defRPr>
                      </a:lvl3pPr>
                      <a:lvl4pPr marL="1371532" algn="l" defTabSz="914354" rtl="0" eaLnBrk="1" latinLnBrk="0" hangingPunct="1">
                        <a:defRPr sz="1800" kern="1200">
                          <a:solidFill>
                            <a:schemeClr val="dk1"/>
                          </a:solidFill>
                          <a:latin typeface="Times New Roman"/>
                          <a:ea typeface="標楷體"/>
                        </a:defRPr>
                      </a:lvl4pPr>
                      <a:lvl5pPr marL="1828709" algn="l" defTabSz="914354" rtl="0" eaLnBrk="1" latinLnBrk="0" hangingPunct="1">
                        <a:defRPr sz="1800" kern="1200">
                          <a:solidFill>
                            <a:schemeClr val="dk1"/>
                          </a:solidFill>
                          <a:latin typeface="Times New Roman"/>
                          <a:ea typeface="標楷體"/>
                        </a:defRPr>
                      </a:lvl5pPr>
                      <a:lvl6pPr marL="2285886" algn="l" defTabSz="914354" rtl="0" eaLnBrk="1" latinLnBrk="0" hangingPunct="1">
                        <a:defRPr sz="1800" kern="1200">
                          <a:solidFill>
                            <a:schemeClr val="dk1"/>
                          </a:solidFill>
                          <a:latin typeface="Times New Roman"/>
                          <a:ea typeface="標楷體"/>
                        </a:defRPr>
                      </a:lvl6pPr>
                      <a:lvl7pPr marL="2743062" algn="l" defTabSz="914354" rtl="0" eaLnBrk="1" latinLnBrk="0" hangingPunct="1">
                        <a:defRPr sz="1800" kern="1200">
                          <a:solidFill>
                            <a:schemeClr val="dk1"/>
                          </a:solidFill>
                          <a:latin typeface="Times New Roman"/>
                          <a:ea typeface="標楷體"/>
                        </a:defRPr>
                      </a:lvl7pPr>
                      <a:lvl8pPr marL="3200240" algn="l" defTabSz="914354" rtl="0" eaLnBrk="1" latinLnBrk="0" hangingPunct="1">
                        <a:defRPr sz="1800" kern="1200">
                          <a:solidFill>
                            <a:schemeClr val="dk1"/>
                          </a:solidFill>
                          <a:latin typeface="Times New Roman"/>
                          <a:ea typeface="標楷體"/>
                        </a:defRPr>
                      </a:lvl8pPr>
                      <a:lvl9pPr marL="3657418" algn="l" defTabSz="914354" rtl="0" eaLnBrk="1" latinLnBrk="0" hangingPunct="1">
                        <a:defRPr sz="1800" kern="1200">
                          <a:solidFill>
                            <a:schemeClr val="dk1"/>
                          </a:solidFill>
                          <a:latin typeface="Times New Roman"/>
                          <a:ea typeface="標楷體"/>
                        </a:defRPr>
                      </a:lvl9pPr>
                    </a:lstStyle>
                    <a:p>
                      <a:pPr algn="ctr" fontAlgn="b"/>
                      <a:r>
                        <a:rPr lang="en-US" altLang="zh-TW" sz="1400" u="none" strike="noStrike" dirty="0">
                          <a:solidFill>
                            <a:srgbClr val="C00000"/>
                          </a:solidFill>
                          <a:effectLst/>
                          <a:latin typeface="Microsoft YaHei" panose="020B0503020204020204" pitchFamily="34" charset="-122"/>
                          <a:ea typeface="Microsoft YaHei" panose="020B0503020204020204" pitchFamily="34" charset="-122"/>
                        </a:rPr>
                        <a:t>18.50%</a:t>
                      </a:r>
                      <a:endParaRPr lang="en-US" altLang="zh-TW" sz="1400" b="0" i="0" u="none" strike="noStrike" dirty="0">
                        <a:solidFill>
                          <a:srgbClr val="C00000"/>
                        </a:solidFill>
                        <a:effectLst/>
                        <a:latin typeface="Microsoft YaHei" panose="020B0503020204020204" pitchFamily="34" charset="-122"/>
                        <a:ea typeface="Microsoft YaHei" panose="020B0503020204020204" pitchFamily="34" charset="-122"/>
                      </a:endParaRPr>
                    </a:p>
                  </a:txBody>
                  <a:tcPr marL="7944" marR="7944" marT="7944"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extLst>
                  <a:ext uri="{0D108BD9-81ED-4DB2-BD59-A6C34878D82A}">
                    <a16:rowId xmlns="" xmlns:a16="http://schemas.microsoft.com/office/drawing/2014/main" val="3755188441"/>
                  </a:ext>
                </a:extLst>
              </a:tr>
              <a:tr h="360000">
                <a:tc vMerge="1">
                  <a:txBody>
                    <a:bodyPr/>
                    <a:lstStyle/>
                    <a:p>
                      <a:endParaRPr lang="zh-TW" altLang="en-US"/>
                    </a:p>
                  </a:txBody>
                  <a:tcPr/>
                </a:tc>
                <a:tc vMerge="1">
                  <a:txBody>
                    <a:bodyPr/>
                    <a:lstStyle/>
                    <a:p>
                      <a:pPr marL="36000" algn="l" fontAlgn="b"/>
                      <a:endParaRPr lang="zh-TW" altLang="en-US" sz="1400" b="0" i="0" u="none" strike="noStrike" dirty="0">
                        <a:solidFill>
                          <a:srgbClr val="000000"/>
                        </a:solidFill>
                        <a:effectLst/>
                        <a:latin typeface="標楷體" panose="03000509000000000000" pitchFamily="65" charset="-120"/>
                        <a:ea typeface="標楷體" panose="03000509000000000000" pitchFamily="65" charset="-120"/>
                      </a:endParaRPr>
                    </a:p>
                  </a:txBody>
                  <a:tcPr marL="7944" marR="7944" marT="79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zh-TW" altLang="en-US"/>
                    </a:p>
                  </a:txBody>
                  <a:tcPr/>
                </a:tc>
                <a:tc>
                  <a:txBody>
                    <a:bodyPr/>
                    <a:lstStyle>
                      <a:lvl1pPr marL="0" algn="l" defTabSz="914354" rtl="0" eaLnBrk="1" latinLnBrk="0" hangingPunct="1">
                        <a:defRPr sz="1800" kern="1200">
                          <a:solidFill>
                            <a:schemeClr val="dk1"/>
                          </a:solidFill>
                          <a:latin typeface="Times New Roman"/>
                          <a:ea typeface="標楷體"/>
                        </a:defRPr>
                      </a:lvl1pPr>
                      <a:lvl2pPr marL="457178" algn="l" defTabSz="914354" rtl="0" eaLnBrk="1" latinLnBrk="0" hangingPunct="1">
                        <a:defRPr sz="1800" kern="1200">
                          <a:solidFill>
                            <a:schemeClr val="dk1"/>
                          </a:solidFill>
                          <a:latin typeface="Times New Roman"/>
                          <a:ea typeface="標楷體"/>
                        </a:defRPr>
                      </a:lvl2pPr>
                      <a:lvl3pPr marL="914354" algn="l" defTabSz="914354" rtl="0" eaLnBrk="1" latinLnBrk="0" hangingPunct="1">
                        <a:defRPr sz="1800" kern="1200">
                          <a:solidFill>
                            <a:schemeClr val="dk1"/>
                          </a:solidFill>
                          <a:latin typeface="Times New Roman"/>
                          <a:ea typeface="標楷體"/>
                        </a:defRPr>
                      </a:lvl3pPr>
                      <a:lvl4pPr marL="1371532" algn="l" defTabSz="914354" rtl="0" eaLnBrk="1" latinLnBrk="0" hangingPunct="1">
                        <a:defRPr sz="1800" kern="1200">
                          <a:solidFill>
                            <a:schemeClr val="dk1"/>
                          </a:solidFill>
                          <a:latin typeface="Times New Roman"/>
                          <a:ea typeface="標楷體"/>
                        </a:defRPr>
                      </a:lvl4pPr>
                      <a:lvl5pPr marL="1828709" algn="l" defTabSz="914354" rtl="0" eaLnBrk="1" latinLnBrk="0" hangingPunct="1">
                        <a:defRPr sz="1800" kern="1200">
                          <a:solidFill>
                            <a:schemeClr val="dk1"/>
                          </a:solidFill>
                          <a:latin typeface="Times New Roman"/>
                          <a:ea typeface="標楷體"/>
                        </a:defRPr>
                      </a:lvl5pPr>
                      <a:lvl6pPr marL="2285886" algn="l" defTabSz="914354" rtl="0" eaLnBrk="1" latinLnBrk="0" hangingPunct="1">
                        <a:defRPr sz="1800" kern="1200">
                          <a:solidFill>
                            <a:schemeClr val="dk1"/>
                          </a:solidFill>
                          <a:latin typeface="Times New Roman"/>
                          <a:ea typeface="標楷體"/>
                        </a:defRPr>
                      </a:lvl6pPr>
                      <a:lvl7pPr marL="2743062" algn="l" defTabSz="914354" rtl="0" eaLnBrk="1" latinLnBrk="0" hangingPunct="1">
                        <a:defRPr sz="1800" kern="1200">
                          <a:solidFill>
                            <a:schemeClr val="dk1"/>
                          </a:solidFill>
                          <a:latin typeface="Times New Roman"/>
                          <a:ea typeface="標楷體"/>
                        </a:defRPr>
                      </a:lvl7pPr>
                      <a:lvl8pPr marL="3200240" algn="l" defTabSz="914354" rtl="0" eaLnBrk="1" latinLnBrk="0" hangingPunct="1">
                        <a:defRPr sz="1800" kern="1200">
                          <a:solidFill>
                            <a:schemeClr val="dk1"/>
                          </a:solidFill>
                          <a:latin typeface="Times New Roman"/>
                          <a:ea typeface="標楷體"/>
                        </a:defRPr>
                      </a:lvl8pPr>
                      <a:lvl9pPr marL="3657418" algn="l" defTabSz="914354" rtl="0" eaLnBrk="1" latinLnBrk="0" hangingPunct="1">
                        <a:defRPr sz="1800" kern="1200">
                          <a:solidFill>
                            <a:schemeClr val="dk1"/>
                          </a:solidFill>
                          <a:latin typeface="Times New Roman"/>
                          <a:ea typeface="標楷體"/>
                        </a:defRPr>
                      </a:lvl9pPr>
                    </a:lstStyle>
                    <a:p>
                      <a:pPr marL="36000" algn="l" fontAlgn="b"/>
                      <a:r>
                        <a:rPr lang="zh-TW" altLang="en-US" sz="1400" u="none" strike="noStrike" dirty="0">
                          <a:effectLst/>
                          <a:latin typeface="Microsoft YaHei" panose="020B0503020204020204" pitchFamily="34" charset="-122"/>
                          <a:ea typeface="Microsoft YaHei" panose="020B0503020204020204" pitchFamily="34" charset="-122"/>
                        </a:rPr>
                        <a:t>競賽表現</a:t>
                      </a:r>
                      <a:endParaRPr lang="zh-TW" altLang="en-US" sz="14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7944" marR="7944" marT="7944"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c>
                  <a:txBody>
                    <a:bodyPr/>
                    <a:lstStyle>
                      <a:lvl1pPr marL="0" algn="l" defTabSz="914354" rtl="0" eaLnBrk="1" latinLnBrk="0" hangingPunct="1">
                        <a:defRPr sz="1800" kern="1200">
                          <a:solidFill>
                            <a:schemeClr val="dk1"/>
                          </a:solidFill>
                          <a:latin typeface="Times New Roman"/>
                          <a:ea typeface="標楷體"/>
                        </a:defRPr>
                      </a:lvl1pPr>
                      <a:lvl2pPr marL="457178" algn="l" defTabSz="914354" rtl="0" eaLnBrk="1" latinLnBrk="0" hangingPunct="1">
                        <a:defRPr sz="1800" kern="1200">
                          <a:solidFill>
                            <a:schemeClr val="dk1"/>
                          </a:solidFill>
                          <a:latin typeface="Times New Roman"/>
                          <a:ea typeface="標楷體"/>
                        </a:defRPr>
                      </a:lvl2pPr>
                      <a:lvl3pPr marL="914354" algn="l" defTabSz="914354" rtl="0" eaLnBrk="1" latinLnBrk="0" hangingPunct="1">
                        <a:defRPr sz="1800" kern="1200">
                          <a:solidFill>
                            <a:schemeClr val="dk1"/>
                          </a:solidFill>
                          <a:latin typeface="Times New Roman"/>
                          <a:ea typeface="標楷體"/>
                        </a:defRPr>
                      </a:lvl3pPr>
                      <a:lvl4pPr marL="1371532" algn="l" defTabSz="914354" rtl="0" eaLnBrk="1" latinLnBrk="0" hangingPunct="1">
                        <a:defRPr sz="1800" kern="1200">
                          <a:solidFill>
                            <a:schemeClr val="dk1"/>
                          </a:solidFill>
                          <a:latin typeface="Times New Roman"/>
                          <a:ea typeface="標楷體"/>
                        </a:defRPr>
                      </a:lvl4pPr>
                      <a:lvl5pPr marL="1828709" algn="l" defTabSz="914354" rtl="0" eaLnBrk="1" latinLnBrk="0" hangingPunct="1">
                        <a:defRPr sz="1800" kern="1200">
                          <a:solidFill>
                            <a:schemeClr val="dk1"/>
                          </a:solidFill>
                          <a:latin typeface="Times New Roman"/>
                          <a:ea typeface="標楷體"/>
                        </a:defRPr>
                      </a:lvl5pPr>
                      <a:lvl6pPr marL="2285886" algn="l" defTabSz="914354" rtl="0" eaLnBrk="1" latinLnBrk="0" hangingPunct="1">
                        <a:defRPr sz="1800" kern="1200">
                          <a:solidFill>
                            <a:schemeClr val="dk1"/>
                          </a:solidFill>
                          <a:latin typeface="Times New Roman"/>
                          <a:ea typeface="標楷體"/>
                        </a:defRPr>
                      </a:lvl6pPr>
                      <a:lvl7pPr marL="2743062" algn="l" defTabSz="914354" rtl="0" eaLnBrk="1" latinLnBrk="0" hangingPunct="1">
                        <a:defRPr sz="1800" kern="1200">
                          <a:solidFill>
                            <a:schemeClr val="dk1"/>
                          </a:solidFill>
                          <a:latin typeface="Times New Roman"/>
                          <a:ea typeface="標楷體"/>
                        </a:defRPr>
                      </a:lvl7pPr>
                      <a:lvl8pPr marL="3200240" algn="l" defTabSz="914354" rtl="0" eaLnBrk="1" latinLnBrk="0" hangingPunct="1">
                        <a:defRPr sz="1800" kern="1200">
                          <a:solidFill>
                            <a:schemeClr val="dk1"/>
                          </a:solidFill>
                          <a:latin typeface="Times New Roman"/>
                          <a:ea typeface="標楷體"/>
                        </a:defRPr>
                      </a:lvl8pPr>
                      <a:lvl9pPr marL="3657418" algn="l" defTabSz="914354" rtl="0" eaLnBrk="1" latinLnBrk="0" hangingPunct="1">
                        <a:defRPr sz="1800" kern="1200">
                          <a:solidFill>
                            <a:schemeClr val="dk1"/>
                          </a:solidFill>
                          <a:latin typeface="Times New Roman"/>
                          <a:ea typeface="標楷體"/>
                        </a:defRPr>
                      </a:lvl9pPr>
                    </a:lstStyle>
                    <a:p>
                      <a:pPr algn="ctr" fontAlgn="b"/>
                      <a:r>
                        <a:rPr lang="en-US" altLang="zh-TW" sz="1400" u="none" strike="noStrike" dirty="0">
                          <a:effectLst/>
                          <a:latin typeface="Microsoft YaHei" panose="020B0503020204020204" pitchFamily="34" charset="-122"/>
                          <a:ea typeface="Microsoft YaHei" panose="020B0503020204020204" pitchFamily="34" charset="-122"/>
                        </a:rPr>
                        <a:t>539</a:t>
                      </a:r>
                      <a:endParaRPr lang="en-US" altLang="zh-TW" sz="14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7944" marR="7944" marT="7944"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c>
                  <a:txBody>
                    <a:bodyPr/>
                    <a:lstStyle>
                      <a:lvl1pPr marL="0" algn="l" defTabSz="914354" rtl="0" eaLnBrk="1" latinLnBrk="0" hangingPunct="1">
                        <a:defRPr sz="1800" kern="1200">
                          <a:solidFill>
                            <a:schemeClr val="dk1"/>
                          </a:solidFill>
                          <a:latin typeface="Times New Roman"/>
                          <a:ea typeface="標楷體"/>
                        </a:defRPr>
                      </a:lvl1pPr>
                      <a:lvl2pPr marL="457178" algn="l" defTabSz="914354" rtl="0" eaLnBrk="1" latinLnBrk="0" hangingPunct="1">
                        <a:defRPr sz="1800" kern="1200">
                          <a:solidFill>
                            <a:schemeClr val="dk1"/>
                          </a:solidFill>
                          <a:latin typeface="Times New Roman"/>
                          <a:ea typeface="標楷體"/>
                        </a:defRPr>
                      </a:lvl2pPr>
                      <a:lvl3pPr marL="914354" algn="l" defTabSz="914354" rtl="0" eaLnBrk="1" latinLnBrk="0" hangingPunct="1">
                        <a:defRPr sz="1800" kern="1200">
                          <a:solidFill>
                            <a:schemeClr val="dk1"/>
                          </a:solidFill>
                          <a:latin typeface="Times New Roman"/>
                          <a:ea typeface="標楷體"/>
                        </a:defRPr>
                      </a:lvl3pPr>
                      <a:lvl4pPr marL="1371532" algn="l" defTabSz="914354" rtl="0" eaLnBrk="1" latinLnBrk="0" hangingPunct="1">
                        <a:defRPr sz="1800" kern="1200">
                          <a:solidFill>
                            <a:schemeClr val="dk1"/>
                          </a:solidFill>
                          <a:latin typeface="Times New Roman"/>
                          <a:ea typeface="標楷體"/>
                        </a:defRPr>
                      </a:lvl4pPr>
                      <a:lvl5pPr marL="1828709" algn="l" defTabSz="914354" rtl="0" eaLnBrk="1" latinLnBrk="0" hangingPunct="1">
                        <a:defRPr sz="1800" kern="1200">
                          <a:solidFill>
                            <a:schemeClr val="dk1"/>
                          </a:solidFill>
                          <a:latin typeface="Times New Roman"/>
                          <a:ea typeface="標楷體"/>
                        </a:defRPr>
                      </a:lvl5pPr>
                      <a:lvl6pPr marL="2285886" algn="l" defTabSz="914354" rtl="0" eaLnBrk="1" latinLnBrk="0" hangingPunct="1">
                        <a:defRPr sz="1800" kern="1200">
                          <a:solidFill>
                            <a:schemeClr val="dk1"/>
                          </a:solidFill>
                          <a:latin typeface="Times New Roman"/>
                          <a:ea typeface="標楷體"/>
                        </a:defRPr>
                      </a:lvl6pPr>
                      <a:lvl7pPr marL="2743062" algn="l" defTabSz="914354" rtl="0" eaLnBrk="1" latinLnBrk="0" hangingPunct="1">
                        <a:defRPr sz="1800" kern="1200">
                          <a:solidFill>
                            <a:schemeClr val="dk1"/>
                          </a:solidFill>
                          <a:latin typeface="Times New Roman"/>
                          <a:ea typeface="標楷體"/>
                        </a:defRPr>
                      </a:lvl7pPr>
                      <a:lvl8pPr marL="3200240" algn="l" defTabSz="914354" rtl="0" eaLnBrk="1" latinLnBrk="0" hangingPunct="1">
                        <a:defRPr sz="1800" kern="1200">
                          <a:solidFill>
                            <a:schemeClr val="dk1"/>
                          </a:solidFill>
                          <a:latin typeface="Times New Roman"/>
                          <a:ea typeface="標楷體"/>
                        </a:defRPr>
                      </a:lvl8pPr>
                      <a:lvl9pPr marL="3657418" algn="l" defTabSz="914354" rtl="0" eaLnBrk="1" latinLnBrk="0" hangingPunct="1">
                        <a:defRPr sz="1800" kern="1200">
                          <a:solidFill>
                            <a:schemeClr val="dk1"/>
                          </a:solidFill>
                          <a:latin typeface="Times New Roman"/>
                          <a:ea typeface="標楷體"/>
                        </a:defRPr>
                      </a:lvl9pPr>
                    </a:lstStyle>
                    <a:p>
                      <a:pPr algn="ctr" fontAlgn="b"/>
                      <a:r>
                        <a:rPr lang="en-US" altLang="zh-TW" sz="1400" u="none" strike="noStrike" dirty="0">
                          <a:effectLst/>
                          <a:latin typeface="Microsoft YaHei" panose="020B0503020204020204" pitchFamily="34" charset="-122"/>
                          <a:ea typeface="Microsoft YaHei" panose="020B0503020204020204" pitchFamily="34" charset="-122"/>
                        </a:rPr>
                        <a:t>28.01%</a:t>
                      </a:r>
                      <a:endParaRPr lang="en-US" altLang="zh-TW" sz="14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7944" marR="7944" marT="7944"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extLst>
                  <a:ext uri="{0D108BD9-81ED-4DB2-BD59-A6C34878D82A}">
                    <a16:rowId xmlns="" xmlns:a16="http://schemas.microsoft.com/office/drawing/2014/main" val="3925719630"/>
                  </a:ext>
                </a:extLst>
              </a:tr>
              <a:tr h="360000">
                <a:tc vMerge="1">
                  <a:txBody>
                    <a:bodyPr/>
                    <a:lstStyle/>
                    <a:p>
                      <a:endParaRPr lang="zh-TW" altLang="en-US"/>
                    </a:p>
                  </a:txBody>
                  <a:tcPr/>
                </a:tc>
                <a:tc vMerge="1">
                  <a:txBody>
                    <a:bodyPr/>
                    <a:lstStyle/>
                    <a:p>
                      <a:pPr marL="36000" algn="l" fontAlgn="b"/>
                      <a:endParaRPr lang="zh-TW" altLang="en-US" sz="1400" b="0" i="0" u="none" strike="noStrike" dirty="0">
                        <a:solidFill>
                          <a:srgbClr val="000000"/>
                        </a:solidFill>
                        <a:effectLst/>
                        <a:latin typeface="標楷體" panose="03000509000000000000" pitchFamily="65" charset="-120"/>
                        <a:ea typeface="標楷體" panose="03000509000000000000" pitchFamily="65" charset="-120"/>
                      </a:endParaRPr>
                    </a:p>
                  </a:txBody>
                  <a:tcPr marL="7944" marR="7944" marT="79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zh-TW" altLang="en-US"/>
                    </a:p>
                  </a:txBody>
                  <a:tcPr/>
                </a:tc>
                <a:tc>
                  <a:txBody>
                    <a:bodyPr/>
                    <a:lstStyle>
                      <a:lvl1pPr marL="0" algn="l" defTabSz="914354" rtl="0" eaLnBrk="1" latinLnBrk="0" hangingPunct="1">
                        <a:defRPr sz="1800" kern="1200">
                          <a:solidFill>
                            <a:schemeClr val="dk1"/>
                          </a:solidFill>
                          <a:latin typeface="Times New Roman"/>
                          <a:ea typeface="標楷體"/>
                        </a:defRPr>
                      </a:lvl1pPr>
                      <a:lvl2pPr marL="457178" algn="l" defTabSz="914354" rtl="0" eaLnBrk="1" latinLnBrk="0" hangingPunct="1">
                        <a:defRPr sz="1800" kern="1200">
                          <a:solidFill>
                            <a:schemeClr val="dk1"/>
                          </a:solidFill>
                          <a:latin typeface="Times New Roman"/>
                          <a:ea typeface="標楷體"/>
                        </a:defRPr>
                      </a:lvl2pPr>
                      <a:lvl3pPr marL="914354" algn="l" defTabSz="914354" rtl="0" eaLnBrk="1" latinLnBrk="0" hangingPunct="1">
                        <a:defRPr sz="1800" kern="1200">
                          <a:solidFill>
                            <a:schemeClr val="dk1"/>
                          </a:solidFill>
                          <a:latin typeface="Times New Roman"/>
                          <a:ea typeface="標楷體"/>
                        </a:defRPr>
                      </a:lvl3pPr>
                      <a:lvl4pPr marL="1371532" algn="l" defTabSz="914354" rtl="0" eaLnBrk="1" latinLnBrk="0" hangingPunct="1">
                        <a:defRPr sz="1800" kern="1200">
                          <a:solidFill>
                            <a:schemeClr val="dk1"/>
                          </a:solidFill>
                          <a:latin typeface="Times New Roman"/>
                          <a:ea typeface="標楷體"/>
                        </a:defRPr>
                      </a:lvl4pPr>
                      <a:lvl5pPr marL="1828709" algn="l" defTabSz="914354" rtl="0" eaLnBrk="1" latinLnBrk="0" hangingPunct="1">
                        <a:defRPr sz="1800" kern="1200">
                          <a:solidFill>
                            <a:schemeClr val="dk1"/>
                          </a:solidFill>
                          <a:latin typeface="Times New Roman"/>
                          <a:ea typeface="標楷體"/>
                        </a:defRPr>
                      </a:lvl5pPr>
                      <a:lvl6pPr marL="2285886" algn="l" defTabSz="914354" rtl="0" eaLnBrk="1" latinLnBrk="0" hangingPunct="1">
                        <a:defRPr sz="1800" kern="1200">
                          <a:solidFill>
                            <a:schemeClr val="dk1"/>
                          </a:solidFill>
                          <a:latin typeface="Times New Roman"/>
                          <a:ea typeface="標楷體"/>
                        </a:defRPr>
                      </a:lvl6pPr>
                      <a:lvl7pPr marL="2743062" algn="l" defTabSz="914354" rtl="0" eaLnBrk="1" latinLnBrk="0" hangingPunct="1">
                        <a:defRPr sz="1800" kern="1200">
                          <a:solidFill>
                            <a:schemeClr val="dk1"/>
                          </a:solidFill>
                          <a:latin typeface="Times New Roman"/>
                          <a:ea typeface="標楷體"/>
                        </a:defRPr>
                      </a:lvl7pPr>
                      <a:lvl8pPr marL="3200240" algn="l" defTabSz="914354" rtl="0" eaLnBrk="1" latinLnBrk="0" hangingPunct="1">
                        <a:defRPr sz="1800" kern="1200">
                          <a:solidFill>
                            <a:schemeClr val="dk1"/>
                          </a:solidFill>
                          <a:latin typeface="Times New Roman"/>
                          <a:ea typeface="標楷體"/>
                        </a:defRPr>
                      </a:lvl8pPr>
                      <a:lvl9pPr marL="3657418" algn="l" defTabSz="914354" rtl="0" eaLnBrk="1" latinLnBrk="0" hangingPunct="1">
                        <a:defRPr sz="1800" kern="1200">
                          <a:solidFill>
                            <a:schemeClr val="dk1"/>
                          </a:solidFill>
                          <a:latin typeface="Times New Roman"/>
                          <a:ea typeface="標楷體"/>
                        </a:defRPr>
                      </a:lvl9pPr>
                    </a:lstStyle>
                    <a:p>
                      <a:pPr marL="36000" algn="l" fontAlgn="b"/>
                      <a:r>
                        <a:rPr lang="zh-TW" altLang="en-US" sz="1400" u="none" strike="noStrike" dirty="0">
                          <a:effectLst/>
                          <a:latin typeface="Microsoft YaHei" panose="020B0503020204020204" pitchFamily="34" charset="-122"/>
                          <a:ea typeface="Microsoft YaHei" panose="020B0503020204020204" pitchFamily="34" charset="-122"/>
                        </a:rPr>
                        <a:t>非修課紀錄之成果作品</a:t>
                      </a:r>
                      <a:endParaRPr lang="zh-TW" altLang="en-US" sz="14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7944" marR="7944" marT="7944"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c>
                  <a:txBody>
                    <a:bodyPr/>
                    <a:lstStyle>
                      <a:lvl1pPr marL="0" algn="l" defTabSz="914354" rtl="0" eaLnBrk="1" latinLnBrk="0" hangingPunct="1">
                        <a:defRPr sz="1800" kern="1200">
                          <a:solidFill>
                            <a:schemeClr val="dk1"/>
                          </a:solidFill>
                          <a:latin typeface="Times New Roman"/>
                          <a:ea typeface="標楷體"/>
                        </a:defRPr>
                      </a:lvl1pPr>
                      <a:lvl2pPr marL="457178" algn="l" defTabSz="914354" rtl="0" eaLnBrk="1" latinLnBrk="0" hangingPunct="1">
                        <a:defRPr sz="1800" kern="1200">
                          <a:solidFill>
                            <a:schemeClr val="dk1"/>
                          </a:solidFill>
                          <a:latin typeface="Times New Roman"/>
                          <a:ea typeface="標楷體"/>
                        </a:defRPr>
                      </a:lvl2pPr>
                      <a:lvl3pPr marL="914354" algn="l" defTabSz="914354" rtl="0" eaLnBrk="1" latinLnBrk="0" hangingPunct="1">
                        <a:defRPr sz="1800" kern="1200">
                          <a:solidFill>
                            <a:schemeClr val="dk1"/>
                          </a:solidFill>
                          <a:latin typeface="Times New Roman"/>
                          <a:ea typeface="標楷體"/>
                        </a:defRPr>
                      </a:lvl3pPr>
                      <a:lvl4pPr marL="1371532" algn="l" defTabSz="914354" rtl="0" eaLnBrk="1" latinLnBrk="0" hangingPunct="1">
                        <a:defRPr sz="1800" kern="1200">
                          <a:solidFill>
                            <a:schemeClr val="dk1"/>
                          </a:solidFill>
                          <a:latin typeface="Times New Roman"/>
                          <a:ea typeface="標楷體"/>
                        </a:defRPr>
                      </a:lvl4pPr>
                      <a:lvl5pPr marL="1828709" algn="l" defTabSz="914354" rtl="0" eaLnBrk="1" latinLnBrk="0" hangingPunct="1">
                        <a:defRPr sz="1800" kern="1200">
                          <a:solidFill>
                            <a:schemeClr val="dk1"/>
                          </a:solidFill>
                          <a:latin typeface="Times New Roman"/>
                          <a:ea typeface="標楷體"/>
                        </a:defRPr>
                      </a:lvl5pPr>
                      <a:lvl6pPr marL="2285886" algn="l" defTabSz="914354" rtl="0" eaLnBrk="1" latinLnBrk="0" hangingPunct="1">
                        <a:defRPr sz="1800" kern="1200">
                          <a:solidFill>
                            <a:schemeClr val="dk1"/>
                          </a:solidFill>
                          <a:latin typeface="Times New Roman"/>
                          <a:ea typeface="標楷體"/>
                        </a:defRPr>
                      </a:lvl6pPr>
                      <a:lvl7pPr marL="2743062" algn="l" defTabSz="914354" rtl="0" eaLnBrk="1" latinLnBrk="0" hangingPunct="1">
                        <a:defRPr sz="1800" kern="1200">
                          <a:solidFill>
                            <a:schemeClr val="dk1"/>
                          </a:solidFill>
                          <a:latin typeface="Times New Roman"/>
                          <a:ea typeface="標楷體"/>
                        </a:defRPr>
                      </a:lvl7pPr>
                      <a:lvl8pPr marL="3200240" algn="l" defTabSz="914354" rtl="0" eaLnBrk="1" latinLnBrk="0" hangingPunct="1">
                        <a:defRPr sz="1800" kern="1200">
                          <a:solidFill>
                            <a:schemeClr val="dk1"/>
                          </a:solidFill>
                          <a:latin typeface="Times New Roman"/>
                          <a:ea typeface="標楷體"/>
                        </a:defRPr>
                      </a:lvl8pPr>
                      <a:lvl9pPr marL="3657418" algn="l" defTabSz="914354" rtl="0" eaLnBrk="1" latinLnBrk="0" hangingPunct="1">
                        <a:defRPr sz="1800" kern="1200">
                          <a:solidFill>
                            <a:schemeClr val="dk1"/>
                          </a:solidFill>
                          <a:latin typeface="Times New Roman"/>
                          <a:ea typeface="標楷體"/>
                        </a:defRPr>
                      </a:lvl9pPr>
                    </a:lstStyle>
                    <a:p>
                      <a:pPr algn="ctr" fontAlgn="b"/>
                      <a:r>
                        <a:rPr lang="en-US" altLang="zh-TW" sz="1400" u="none" strike="noStrike" dirty="0">
                          <a:effectLst/>
                          <a:latin typeface="Microsoft YaHei" panose="020B0503020204020204" pitchFamily="34" charset="-122"/>
                          <a:ea typeface="Microsoft YaHei" panose="020B0503020204020204" pitchFamily="34" charset="-122"/>
                        </a:rPr>
                        <a:t>255</a:t>
                      </a:r>
                      <a:endParaRPr lang="en-US" altLang="zh-TW" sz="14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7944" marR="7944" marT="7944"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c>
                  <a:txBody>
                    <a:bodyPr/>
                    <a:lstStyle>
                      <a:lvl1pPr marL="0" algn="l" defTabSz="914354" rtl="0" eaLnBrk="1" latinLnBrk="0" hangingPunct="1">
                        <a:defRPr sz="1800" kern="1200">
                          <a:solidFill>
                            <a:schemeClr val="dk1"/>
                          </a:solidFill>
                          <a:latin typeface="Times New Roman"/>
                          <a:ea typeface="標楷體"/>
                        </a:defRPr>
                      </a:lvl1pPr>
                      <a:lvl2pPr marL="457178" algn="l" defTabSz="914354" rtl="0" eaLnBrk="1" latinLnBrk="0" hangingPunct="1">
                        <a:defRPr sz="1800" kern="1200">
                          <a:solidFill>
                            <a:schemeClr val="dk1"/>
                          </a:solidFill>
                          <a:latin typeface="Times New Roman"/>
                          <a:ea typeface="標楷體"/>
                        </a:defRPr>
                      </a:lvl2pPr>
                      <a:lvl3pPr marL="914354" algn="l" defTabSz="914354" rtl="0" eaLnBrk="1" latinLnBrk="0" hangingPunct="1">
                        <a:defRPr sz="1800" kern="1200">
                          <a:solidFill>
                            <a:schemeClr val="dk1"/>
                          </a:solidFill>
                          <a:latin typeface="Times New Roman"/>
                          <a:ea typeface="標楷體"/>
                        </a:defRPr>
                      </a:lvl3pPr>
                      <a:lvl4pPr marL="1371532" algn="l" defTabSz="914354" rtl="0" eaLnBrk="1" latinLnBrk="0" hangingPunct="1">
                        <a:defRPr sz="1800" kern="1200">
                          <a:solidFill>
                            <a:schemeClr val="dk1"/>
                          </a:solidFill>
                          <a:latin typeface="Times New Roman"/>
                          <a:ea typeface="標楷體"/>
                        </a:defRPr>
                      </a:lvl4pPr>
                      <a:lvl5pPr marL="1828709" algn="l" defTabSz="914354" rtl="0" eaLnBrk="1" latinLnBrk="0" hangingPunct="1">
                        <a:defRPr sz="1800" kern="1200">
                          <a:solidFill>
                            <a:schemeClr val="dk1"/>
                          </a:solidFill>
                          <a:latin typeface="Times New Roman"/>
                          <a:ea typeface="標楷體"/>
                        </a:defRPr>
                      </a:lvl5pPr>
                      <a:lvl6pPr marL="2285886" algn="l" defTabSz="914354" rtl="0" eaLnBrk="1" latinLnBrk="0" hangingPunct="1">
                        <a:defRPr sz="1800" kern="1200">
                          <a:solidFill>
                            <a:schemeClr val="dk1"/>
                          </a:solidFill>
                          <a:latin typeface="Times New Roman"/>
                          <a:ea typeface="標楷體"/>
                        </a:defRPr>
                      </a:lvl6pPr>
                      <a:lvl7pPr marL="2743062" algn="l" defTabSz="914354" rtl="0" eaLnBrk="1" latinLnBrk="0" hangingPunct="1">
                        <a:defRPr sz="1800" kern="1200">
                          <a:solidFill>
                            <a:schemeClr val="dk1"/>
                          </a:solidFill>
                          <a:latin typeface="Times New Roman"/>
                          <a:ea typeface="標楷體"/>
                        </a:defRPr>
                      </a:lvl7pPr>
                      <a:lvl8pPr marL="3200240" algn="l" defTabSz="914354" rtl="0" eaLnBrk="1" latinLnBrk="0" hangingPunct="1">
                        <a:defRPr sz="1800" kern="1200">
                          <a:solidFill>
                            <a:schemeClr val="dk1"/>
                          </a:solidFill>
                          <a:latin typeface="Times New Roman"/>
                          <a:ea typeface="標楷體"/>
                        </a:defRPr>
                      </a:lvl8pPr>
                      <a:lvl9pPr marL="3657418" algn="l" defTabSz="914354" rtl="0" eaLnBrk="1" latinLnBrk="0" hangingPunct="1">
                        <a:defRPr sz="1800" kern="1200">
                          <a:solidFill>
                            <a:schemeClr val="dk1"/>
                          </a:solidFill>
                          <a:latin typeface="Times New Roman"/>
                          <a:ea typeface="標楷體"/>
                        </a:defRPr>
                      </a:lvl9pPr>
                    </a:lstStyle>
                    <a:p>
                      <a:pPr algn="ctr" fontAlgn="b"/>
                      <a:r>
                        <a:rPr lang="en-US" altLang="zh-TW" sz="1400" u="none" strike="noStrike" dirty="0">
                          <a:solidFill>
                            <a:srgbClr val="C00000"/>
                          </a:solidFill>
                          <a:effectLst/>
                          <a:latin typeface="Microsoft YaHei" panose="020B0503020204020204" pitchFamily="34" charset="-122"/>
                          <a:ea typeface="Microsoft YaHei" panose="020B0503020204020204" pitchFamily="34" charset="-122"/>
                        </a:rPr>
                        <a:t>13.25%</a:t>
                      </a:r>
                      <a:endParaRPr lang="en-US" altLang="zh-TW" sz="1400" b="0" i="0" u="none" strike="noStrike" dirty="0">
                        <a:solidFill>
                          <a:srgbClr val="C00000"/>
                        </a:solidFill>
                        <a:effectLst/>
                        <a:latin typeface="Microsoft YaHei" panose="020B0503020204020204" pitchFamily="34" charset="-122"/>
                        <a:ea typeface="Microsoft YaHei" panose="020B0503020204020204" pitchFamily="34" charset="-122"/>
                      </a:endParaRPr>
                    </a:p>
                  </a:txBody>
                  <a:tcPr marL="7944" marR="7944" marT="7944"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extLst>
                  <a:ext uri="{0D108BD9-81ED-4DB2-BD59-A6C34878D82A}">
                    <a16:rowId xmlns="" xmlns:a16="http://schemas.microsoft.com/office/drawing/2014/main" val="797849834"/>
                  </a:ext>
                </a:extLst>
              </a:tr>
              <a:tr h="360000">
                <a:tc vMerge="1">
                  <a:txBody>
                    <a:bodyPr/>
                    <a:lstStyle/>
                    <a:p>
                      <a:endParaRPr lang="zh-TW" altLang="en-US"/>
                    </a:p>
                  </a:txBody>
                  <a:tcPr/>
                </a:tc>
                <a:tc vMerge="1">
                  <a:txBody>
                    <a:bodyPr/>
                    <a:lstStyle/>
                    <a:p>
                      <a:pPr marL="36000" algn="l" fontAlgn="b"/>
                      <a:endParaRPr lang="zh-TW" altLang="en-US" sz="1400" b="0" i="0" u="none" strike="noStrike" dirty="0">
                        <a:solidFill>
                          <a:srgbClr val="000000"/>
                        </a:solidFill>
                        <a:effectLst/>
                        <a:latin typeface="標楷體" panose="03000509000000000000" pitchFamily="65" charset="-120"/>
                        <a:ea typeface="標楷體" panose="03000509000000000000" pitchFamily="65" charset="-120"/>
                      </a:endParaRPr>
                    </a:p>
                  </a:txBody>
                  <a:tcPr marL="7944" marR="7944" marT="79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zh-TW" altLang="en-US"/>
                    </a:p>
                  </a:txBody>
                  <a:tcPr/>
                </a:tc>
                <a:tc>
                  <a:txBody>
                    <a:bodyPr/>
                    <a:lstStyle>
                      <a:lvl1pPr marL="0" algn="l" defTabSz="914354" rtl="0" eaLnBrk="1" latinLnBrk="0" hangingPunct="1">
                        <a:defRPr sz="1800" kern="1200">
                          <a:solidFill>
                            <a:schemeClr val="dk1"/>
                          </a:solidFill>
                          <a:latin typeface="Times New Roman"/>
                          <a:ea typeface="標楷體"/>
                        </a:defRPr>
                      </a:lvl1pPr>
                      <a:lvl2pPr marL="457178" algn="l" defTabSz="914354" rtl="0" eaLnBrk="1" latinLnBrk="0" hangingPunct="1">
                        <a:defRPr sz="1800" kern="1200">
                          <a:solidFill>
                            <a:schemeClr val="dk1"/>
                          </a:solidFill>
                          <a:latin typeface="Times New Roman"/>
                          <a:ea typeface="標楷體"/>
                        </a:defRPr>
                      </a:lvl2pPr>
                      <a:lvl3pPr marL="914354" algn="l" defTabSz="914354" rtl="0" eaLnBrk="1" latinLnBrk="0" hangingPunct="1">
                        <a:defRPr sz="1800" kern="1200">
                          <a:solidFill>
                            <a:schemeClr val="dk1"/>
                          </a:solidFill>
                          <a:latin typeface="Times New Roman"/>
                          <a:ea typeface="標楷體"/>
                        </a:defRPr>
                      </a:lvl3pPr>
                      <a:lvl4pPr marL="1371532" algn="l" defTabSz="914354" rtl="0" eaLnBrk="1" latinLnBrk="0" hangingPunct="1">
                        <a:defRPr sz="1800" kern="1200">
                          <a:solidFill>
                            <a:schemeClr val="dk1"/>
                          </a:solidFill>
                          <a:latin typeface="Times New Roman"/>
                          <a:ea typeface="標楷體"/>
                        </a:defRPr>
                      </a:lvl4pPr>
                      <a:lvl5pPr marL="1828709" algn="l" defTabSz="914354" rtl="0" eaLnBrk="1" latinLnBrk="0" hangingPunct="1">
                        <a:defRPr sz="1800" kern="1200">
                          <a:solidFill>
                            <a:schemeClr val="dk1"/>
                          </a:solidFill>
                          <a:latin typeface="Times New Roman"/>
                          <a:ea typeface="標楷體"/>
                        </a:defRPr>
                      </a:lvl5pPr>
                      <a:lvl6pPr marL="2285886" algn="l" defTabSz="914354" rtl="0" eaLnBrk="1" latinLnBrk="0" hangingPunct="1">
                        <a:defRPr sz="1800" kern="1200">
                          <a:solidFill>
                            <a:schemeClr val="dk1"/>
                          </a:solidFill>
                          <a:latin typeface="Times New Roman"/>
                          <a:ea typeface="標楷體"/>
                        </a:defRPr>
                      </a:lvl6pPr>
                      <a:lvl7pPr marL="2743062" algn="l" defTabSz="914354" rtl="0" eaLnBrk="1" latinLnBrk="0" hangingPunct="1">
                        <a:defRPr sz="1800" kern="1200">
                          <a:solidFill>
                            <a:schemeClr val="dk1"/>
                          </a:solidFill>
                          <a:latin typeface="Times New Roman"/>
                          <a:ea typeface="標楷體"/>
                        </a:defRPr>
                      </a:lvl7pPr>
                      <a:lvl8pPr marL="3200240" algn="l" defTabSz="914354" rtl="0" eaLnBrk="1" latinLnBrk="0" hangingPunct="1">
                        <a:defRPr sz="1800" kern="1200">
                          <a:solidFill>
                            <a:schemeClr val="dk1"/>
                          </a:solidFill>
                          <a:latin typeface="Times New Roman"/>
                          <a:ea typeface="標楷體"/>
                        </a:defRPr>
                      </a:lvl8pPr>
                      <a:lvl9pPr marL="3657418" algn="l" defTabSz="914354" rtl="0" eaLnBrk="1" latinLnBrk="0" hangingPunct="1">
                        <a:defRPr sz="1800" kern="1200">
                          <a:solidFill>
                            <a:schemeClr val="dk1"/>
                          </a:solidFill>
                          <a:latin typeface="Times New Roman"/>
                          <a:ea typeface="標楷體"/>
                        </a:defRPr>
                      </a:lvl9pPr>
                    </a:lstStyle>
                    <a:p>
                      <a:pPr marL="36000" algn="l" fontAlgn="b"/>
                      <a:r>
                        <a:rPr lang="zh-TW" altLang="en-US" sz="1400" u="none" strike="noStrike" dirty="0">
                          <a:effectLst/>
                          <a:latin typeface="Microsoft YaHei" panose="020B0503020204020204" pitchFamily="34" charset="-122"/>
                          <a:ea typeface="Microsoft YaHei" panose="020B0503020204020204" pitchFamily="34" charset="-122"/>
                        </a:rPr>
                        <a:t>檢定證照</a:t>
                      </a:r>
                      <a:endParaRPr lang="zh-TW" altLang="en-US" sz="14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7944" marR="7944" marT="7944"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c>
                  <a:txBody>
                    <a:bodyPr/>
                    <a:lstStyle>
                      <a:lvl1pPr marL="0" algn="l" defTabSz="914354" rtl="0" eaLnBrk="1" latinLnBrk="0" hangingPunct="1">
                        <a:defRPr sz="1800" kern="1200">
                          <a:solidFill>
                            <a:schemeClr val="dk1"/>
                          </a:solidFill>
                          <a:latin typeface="Times New Roman"/>
                          <a:ea typeface="標楷體"/>
                        </a:defRPr>
                      </a:lvl1pPr>
                      <a:lvl2pPr marL="457178" algn="l" defTabSz="914354" rtl="0" eaLnBrk="1" latinLnBrk="0" hangingPunct="1">
                        <a:defRPr sz="1800" kern="1200">
                          <a:solidFill>
                            <a:schemeClr val="dk1"/>
                          </a:solidFill>
                          <a:latin typeface="Times New Roman"/>
                          <a:ea typeface="標楷體"/>
                        </a:defRPr>
                      </a:lvl2pPr>
                      <a:lvl3pPr marL="914354" algn="l" defTabSz="914354" rtl="0" eaLnBrk="1" latinLnBrk="0" hangingPunct="1">
                        <a:defRPr sz="1800" kern="1200">
                          <a:solidFill>
                            <a:schemeClr val="dk1"/>
                          </a:solidFill>
                          <a:latin typeface="Times New Roman"/>
                          <a:ea typeface="標楷體"/>
                        </a:defRPr>
                      </a:lvl3pPr>
                      <a:lvl4pPr marL="1371532" algn="l" defTabSz="914354" rtl="0" eaLnBrk="1" latinLnBrk="0" hangingPunct="1">
                        <a:defRPr sz="1800" kern="1200">
                          <a:solidFill>
                            <a:schemeClr val="dk1"/>
                          </a:solidFill>
                          <a:latin typeface="Times New Roman"/>
                          <a:ea typeface="標楷體"/>
                        </a:defRPr>
                      </a:lvl4pPr>
                      <a:lvl5pPr marL="1828709" algn="l" defTabSz="914354" rtl="0" eaLnBrk="1" latinLnBrk="0" hangingPunct="1">
                        <a:defRPr sz="1800" kern="1200">
                          <a:solidFill>
                            <a:schemeClr val="dk1"/>
                          </a:solidFill>
                          <a:latin typeface="Times New Roman"/>
                          <a:ea typeface="標楷體"/>
                        </a:defRPr>
                      </a:lvl5pPr>
                      <a:lvl6pPr marL="2285886" algn="l" defTabSz="914354" rtl="0" eaLnBrk="1" latinLnBrk="0" hangingPunct="1">
                        <a:defRPr sz="1800" kern="1200">
                          <a:solidFill>
                            <a:schemeClr val="dk1"/>
                          </a:solidFill>
                          <a:latin typeface="Times New Roman"/>
                          <a:ea typeface="標楷體"/>
                        </a:defRPr>
                      </a:lvl6pPr>
                      <a:lvl7pPr marL="2743062" algn="l" defTabSz="914354" rtl="0" eaLnBrk="1" latinLnBrk="0" hangingPunct="1">
                        <a:defRPr sz="1800" kern="1200">
                          <a:solidFill>
                            <a:schemeClr val="dk1"/>
                          </a:solidFill>
                          <a:latin typeface="Times New Roman"/>
                          <a:ea typeface="標楷體"/>
                        </a:defRPr>
                      </a:lvl7pPr>
                      <a:lvl8pPr marL="3200240" algn="l" defTabSz="914354" rtl="0" eaLnBrk="1" latinLnBrk="0" hangingPunct="1">
                        <a:defRPr sz="1800" kern="1200">
                          <a:solidFill>
                            <a:schemeClr val="dk1"/>
                          </a:solidFill>
                          <a:latin typeface="Times New Roman"/>
                          <a:ea typeface="標楷體"/>
                        </a:defRPr>
                      </a:lvl8pPr>
                      <a:lvl9pPr marL="3657418" algn="l" defTabSz="914354" rtl="0" eaLnBrk="1" latinLnBrk="0" hangingPunct="1">
                        <a:defRPr sz="1800" kern="1200">
                          <a:solidFill>
                            <a:schemeClr val="dk1"/>
                          </a:solidFill>
                          <a:latin typeface="Times New Roman"/>
                          <a:ea typeface="標楷體"/>
                        </a:defRPr>
                      </a:lvl9pPr>
                    </a:lstStyle>
                    <a:p>
                      <a:pPr algn="ctr" fontAlgn="b"/>
                      <a:r>
                        <a:rPr lang="en-US" altLang="zh-TW" sz="1400" u="none" strike="noStrike" dirty="0">
                          <a:effectLst/>
                          <a:latin typeface="Microsoft YaHei" panose="020B0503020204020204" pitchFamily="34" charset="-122"/>
                          <a:ea typeface="Microsoft YaHei" panose="020B0503020204020204" pitchFamily="34" charset="-122"/>
                        </a:rPr>
                        <a:t>413</a:t>
                      </a:r>
                      <a:endParaRPr lang="en-US" altLang="zh-TW" sz="14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7944" marR="7944" marT="7944"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c>
                  <a:txBody>
                    <a:bodyPr/>
                    <a:lstStyle>
                      <a:lvl1pPr marL="0" algn="l" defTabSz="914354" rtl="0" eaLnBrk="1" latinLnBrk="0" hangingPunct="1">
                        <a:defRPr sz="1800" kern="1200">
                          <a:solidFill>
                            <a:schemeClr val="dk1"/>
                          </a:solidFill>
                          <a:latin typeface="Times New Roman"/>
                          <a:ea typeface="標楷體"/>
                        </a:defRPr>
                      </a:lvl1pPr>
                      <a:lvl2pPr marL="457178" algn="l" defTabSz="914354" rtl="0" eaLnBrk="1" latinLnBrk="0" hangingPunct="1">
                        <a:defRPr sz="1800" kern="1200">
                          <a:solidFill>
                            <a:schemeClr val="dk1"/>
                          </a:solidFill>
                          <a:latin typeface="Times New Roman"/>
                          <a:ea typeface="標楷體"/>
                        </a:defRPr>
                      </a:lvl2pPr>
                      <a:lvl3pPr marL="914354" algn="l" defTabSz="914354" rtl="0" eaLnBrk="1" latinLnBrk="0" hangingPunct="1">
                        <a:defRPr sz="1800" kern="1200">
                          <a:solidFill>
                            <a:schemeClr val="dk1"/>
                          </a:solidFill>
                          <a:latin typeface="Times New Roman"/>
                          <a:ea typeface="標楷體"/>
                        </a:defRPr>
                      </a:lvl3pPr>
                      <a:lvl4pPr marL="1371532" algn="l" defTabSz="914354" rtl="0" eaLnBrk="1" latinLnBrk="0" hangingPunct="1">
                        <a:defRPr sz="1800" kern="1200">
                          <a:solidFill>
                            <a:schemeClr val="dk1"/>
                          </a:solidFill>
                          <a:latin typeface="Times New Roman"/>
                          <a:ea typeface="標楷體"/>
                        </a:defRPr>
                      </a:lvl4pPr>
                      <a:lvl5pPr marL="1828709" algn="l" defTabSz="914354" rtl="0" eaLnBrk="1" latinLnBrk="0" hangingPunct="1">
                        <a:defRPr sz="1800" kern="1200">
                          <a:solidFill>
                            <a:schemeClr val="dk1"/>
                          </a:solidFill>
                          <a:latin typeface="Times New Roman"/>
                          <a:ea typeface="標楷體"/>
                        </a:defRPr>
                      </a:lvl5pPr>
                      <a:lvl6pPr marL="2285886" algn="l" defTabSz="914354" rtl="0" eaLnBrk="1" latinLnBrk="0" hangingPunct="1">
                        <a:defRPr sz="1800" kern="1200">
                          <a:solidFill>
                            <a:schemeClr val="dk1"/>
                          </a:solidFill>
                          <a:latin typeface="Times New Roman"/>
                          <a:ea typeface="標楷體"/>
                        </a:defRPr>
                      </a:lvl6pPr>
                      <a:lvl7pPr marL="2743062" algn="l" defTabSz="914354" rtl="0" eaLnBrk="1" latinLnBrk="0" hangingPunct="1">
                        <a:defRPr sz="1800" kern="1200">
                          <a:solidFill>
                            <a:schemeClr val="dk1"/>
                          </a:solidFill>
                          <a:latin typeface="Times New Roman"/>
                          <a:ea typeface="標楷體"/>
                        </a:defRPr>
                      </a:lvl7pPr>
                      <a:lvl8pPr marL="3200240" algn="l" defTabSz="914354" rtl="0" eaLnBrk="1" latinLnBrk="0" hangingPunct="1">
                        <a:defRPr sz="1800" kern="1200">
                          <a:solidFill>
                            <a:schemeClr val="dk1"/>
                          </a:solidFill>
                          <a:latin typeface="Times New Roman"/>
                          <a:ea typeface="標楷體"/>
                        </a:defRPr>
                      </a:lvl8pPr>
                      <a:lvl9pPr marL="3657418" algn="l" defTabSz="914354" rtl="0" eaLnBrk="1" latinLnBrk="0" hangingPunct="1">
                        <a:defRPr sz="1800" kern="1200">
                          <a:solidFill>
                            <a:schemeClr val="dk1"/>
                          </a:solidFill>
                          <a:latin typeface="Times New Roman"/>
                          <a:ea typeface="標楷體"/>
                        </a:defRPr>
                      </a:lvl9pPr>
                    </a:lstStyle>
                    <a:p>
                      <a:pPr algn="ctr" fontAlgn="b"/>
                      <a:r>
                        <a:rPr lang="en-US" altLang="zh-TW" sz="1400" u="none" strike="noStrike" dirty="0">
                          <a:effectLst/>
                          <a:latin typeface="Microsoft YaHei" panose="020B0503020204020204" pitchFamily="34" charset="-122"/>
                          <a:ea typeface="Microsoft YaHei" panose="020B0503020204020204" pitchFamily="34" charset="-122"/>
                        </a:rPr>
                        <a:t>21.47%</a:t>
                      </a:r>
                      <a:endParaRPr lang="en-US" altLang="zh-TW" sz="14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7944" marR="7944" marT="7944"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extLst>
                  <a:ext uri="{0D108BD9-81ED-4DB2-BD59-A6C34878D82A}">
                    <a16:rowId xmlns="" xmlns:a16="http://schemas.microsoft.com/office/drawing/2014/main" val="3839692375"/>
                  </a:ext>
                </a:extLst>
              </a:tr>
              <a:tr h="360000">
                <a:tc vMerge="1">
                  <a:txBody>
                    <a:bodyPr/>
                    <a:lstStyle/>
                    <a:p>
                      <a:endParaRPr lang="zh-TW" altLang="en-US"/>
                    </a:p>
                  </a:txBody>
                  <a:tcPr/>
                </a:tc>
                <a:tc vMerge="1">
                  <a:txBody>
                    <a:bodyPr/>
                    <a:lstStyle/>
                    <a:p>
                      <a:pPr marL="36000" algn="l" fontAlgn="b"/>
                      <a:endParaRPr lang="zh-TW" altLang="en-US" sz="1400" b="0" i="0" u="none" strike="noStrike" dirty="0">
                        <a:solidFill>
                          <a:srgbClr val="000000"/>
                        </a:solidFill>
                        <a:effectLst/>
                        <a:latin typeface="標楷體" panose="03000509000000000000" pitchFamily="65" charset="-120"/>
                        <a:ea typeface="標楷體" panose="03000509000000000000" pitchFamily="65" charset="-120"/>
                      </a:endParaRPr>
                    </a:p>
                  </a:txBody>
                  <a:tcPr marL="7944" marR="7944" marT="79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zh-TW" altLang="en-US"/>
                    </a:p>
                  </a:txBody>
                  <a:tcPr/>
                </a:tc>
                <a:tc>
                  <a:txBody>
                    <a:bodyPr/>
                    <a:lstStyle>
                      <a:lvl1pPr marL="0" algn="l" defTabSz="914354" rtl="0" eaLnBrk="1" latinLnBrk="0" hangingPunct="1">
                        <a:defRPr sz="1800" kern="1200">
                          <a:solidFill>
                            <a:schemeClr val="dk1"/>
                          </a:solidFill>
                          <a:latin typeface="Times New Roman"/>
                          <a:ea typeface="標楷體"/>
                        </a:defRPr>
                      </a:lvl1pPr>
                      <a:lvl2pPr marL="457178" algn="l" defTabSz="914354" rtl="0" eaLnBrk="1" latinLnBrk="0" hangingPunct="1">
                        <a:defRPr sz="1800" kern="1200">
                          <a:solidFill>
                            <a:schemeClr val="dk1"/>
                          </a:solidFill>
                          <a:latin typeface="Times New Roman"/>
                          <a:ea typeface="標楷體"/>
                        </a:defRPr>
                      </a:lvl2pPr>
                      <a:lvl3pPr marL="914354" algn="l" defTabSz="914354" rtl="0" eaLnBrk="1" latinLnBrk="0" hangingPunct="1">
                        <a:defRPr sz="1800" kern="1200">
                          <a:solidFill>
                            <a:schemeClr val="dk1"/>
                          </a:solidFill>
                          <a:latin typeface="Times New Roman"/>
                          <a:ea typeface="標楷體"/>
                        </a:defRPr>
                      </a:lvl3pPr>
                      <a:lvl4pPr marL="1371532" algn="l" defTabSz="914354" rtl="0" eaLnBrk="1" latinLnBrk="0" hangingPunct="1">
                        <a:defRPr sz="1800" kern="1200">
                          <a:solidFill>
                            <a:schemeClr val="dk1"/>
                          </a:solidFill>
                          <a:latin typeface="Times New Roman"/>
                          <a:ea typeface="標楷體"/>
                        </a:defRPr>
                      </a:lvl4pPr>
                      <a:lvl5pPr marL="1828709" algn="l" defTabSz="914354" rtl="0" eaLnBrk="1" latinLnBrk="0" hangingPunct="1">
                        <a:defRPr sz="1800" kern="1200">
                          <a:solidFill>
                            <a:schemeClr val="dk1"/>
                          </a:solidFill>
                          <a:latin typeface="Times New Roman"/>
                          <a:ea typeface="標楷體"/>
                        </a:defRPr>
                      </a:lvl5pPr>
                      <a:lvl6pPr marL="2285886" algn="l" defTabSz="914354" rtl="0" eaLnBrk="1" latinLnBrk="0" hangingPunct="1">
                        <a:defRPr sz="1800" kern="1200">
                          <a:solidFill>
                            <a:schemeClr val="dk1"/>
                          </a:solidFill>
                          <a:latin typeface="Times New Roman"/>
                          <a:ea typeface="標楷體"/>
                        </a:defRPr>
                      </a:lvl6pPr>
                      <a:lvl7pPr marL="2743062" algn="l" defTabSz="914354" rtl="0" eaLnBrk="1" latinLnBrk="0" hangingPunct="1">
                        <a:defRPr sz="1800" kern="1200">
                          <a:solidFill>
                            <a:schemeClr val="dk1"/>
                          </a:solidFill>
                          <a:latin typeface="Times New Roman"/>
                          <a:ea typeface="標楷體"/>
                        </a:defRPr>
                      </a:lvl7pPr>
                      <a:lvl8pPr marL="3200240" algn="l" defTabSz="914354" rtl="0" eaLnBrk="1" latinLnBrk="0" hangingPunct="1">
                        <a:defRPr sz="1800" kern="1200">
                          <a:solidFill>
                            <a:schemeClr val="dk1"/>
                          </a:solidFill>
                          <a:latin typeface="Times New Roman"/>
                          <a:ea typeface="標楷體"/>
                        </a:defRPr>
                      </a:lvl8pPr>
                      <a:lvl9pPr marL="3657418" algn="l" defTabSz="914354" rtl="0" eaLnBrk="1" latinLnBrk="0" hangingPunct="1">
                        <a:defRPr sz="1800" kern="1200">
                          <a:solidFill>
                            <a:schemeClr val="dk1"/>
                          </a:solidFill>
                          <a:latin typeface="Times New Roman"/>
                          <a:ea typeface="標楷體"/>
                        </a:defRPr>
                      </a:lvl9pPr>
                    </a:lstStyle>
                    <a:p>
                      <a:pPr marL="36000" algn="l" fontAlgn="b"/>
                      <a:r>
                        <a:rPr lang="zh-TW" altLang="en-US" sz="1400" u="none" strike="noStrike" dirty="0">
                          <a:effectLst/>
                          <a:latin typeface="Microsoft YaHei" panose="020B0503020204020204" pitchFamily="34" charset="-122"/>
                          <a:ea typeface="Microsoft YaHei" panose="020B0503020204020204" pitchFamily="34" charset="-122"/>
                        </a:rPr>
                        <a:t>特殊優良表現證明</a:t>
                      </a:r>
                      <a:endParaRPr lang="zh-TW" altLang="en-US" sz="14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7944" marR="7944" marT="7944"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c>
                  <a:txBody>
                    <a:bodyPr/>
                    <a:lstStyle>
                      <a:lvl1pPr marL="0" algn="l" defTabSz="914354" rtl="0" eaLnBrk="1" latinLnBrk="0" hangingPunct="1">
                        <a:defRPr sz="1800" kern="1200">
                          <a:solidFill>
                            <a:schemeClr val="dk1"/>
                          </a:solidFill>
                          <a:latin typeface="Times New Roman"/>
                          <a:ea typeface="標楷體"/>
                        </a:defRPr>
                      </a:lvl1pPr>
                      <a:lvl2pPr marL="457178" algn="l" defTabSz="914354" rtl="0" eaLnBrk="1" latinLnBrk="0" hangingPunct="1">
                        <a:defRPr sz="1800" kern="1200">
                          <a:solidFill>
                            <a:schemeClr val="dk1"/>
                          </a:solidFill>
                          <a:latin typeface="Times New Roman"/>
                          <a:ea typeface="標楷體"/>
                        </a:defRPr>
                      </a:lvl2pPr>
                      <a:lvl3pPr marL="914354" algn="l" defTabSz="914354" rtl="0" eaLnBrk="1" latinLnBrk="0" hangingPunct="1">
                        <a:defRPr sz="1800" kern="1200">
                          <a:solidFill>
                            <a:schemeClr val="dk1"/>
                          </a:solidFill>
                          <a:latin typeface="Times New Roman"/>
                          <a:ea typeface="標楷體"/>
                        </a:defRPr>
                      </a:lvl3pPr>
                      <a:lvl4pPr marL="1371532" algn="l" defTabSz="914354" rtl="0" eaLnBrk="1" latinLnBrk="0" hangingPunct="1">
                        <a:defRPr sz="1800" kern="1200">
                          <a:solidFill>
                            <a:schemeClr val="dk1"/>
                          </a:solidFill>
                          <a:latin typeface="Times New Roman"/>
                          <a:ea typeface="標楷體"/>
                        </a:defRPr>
                      </a:lvl4pPr>
                      <a:lvl5pPr marL="1828709" algn="l" defTabSz="914354" rtl="0" eaLnBrk="1" latinLnBrk="0" hangingPunct="1">
                        <a:defRPr sz="1800" kern="1200">
                          <a:solidFill>
                            <a:schemeClr val="dk1"/>
                          </a:solidFill>
                          <a:latin typeface="Times New Roman"/>
                          <a:ea typeface="標楷體"/>
                        </a:defRPr>
                      </a:lvl5pPr>
                      <a:lvl6pPr marL="2285886" algn="l" defTabSz="914354" rtl="0" eaLnBrk="1" latinLnBrk="0" hangingPunct="1">
                        <a:defRPr sz="1800" kern="1200">
                          <a:solidFill>
                            <a:schemeClr val="dk1"/>
                          </a:solidFill>
                          <a:latin typeface="Times New Roman"/>
                          <a:ea typeface="標楷體"/>
                        </a:defRPr>
                      </a:lvl6pPr>
                      <a:lvl7pPr marL="2743062" algn="l" defTabSz="914354" rtl="0" eaLnBrk="1" latinLnBrk="0" hangingPunct="1">
                        <a:defRPr sz="1800" kern="1200">
                          <a:solidFill>
                            <a:schemeClr val="dk1"/>
                          </a:solidFill>
                          <a:latin typeface="Times New Roman"/>
                          <a:ea typeface="標楷體"/>
                        </a:defRPr>
                      </a:lvl7pPr>
                      <a:lvl8pPr marL="3200240" algn="l" defTabSz="914354" rtl="0" eaLnBrk="1" latinLnBrk="0" hangingPunct="1">
                        <a:defRPr sz="1800" kern="1200">
                          <a:solidFill>
                            <a:schemeClr val="dk1"/>
                          </a:solidFill>
                          <a:latin typeface="Times New Roman"/>
                          <a:ea typeface="標楷體"/>
                        </a:defRPr>
                      </a:lvl8pPr>
                      <a:lvl9pPr marL="3657418" algn="l" defTabSz="914354" rtl="0" eaLnBrk="1" latinLnBrk="0" hangingPunct="1">
                        <a:defRPr sz="1800" kern="1200">
                          <a:solidFill>
                            <a:schemeClr val="dk1"/>
                          </a:solidFill>
                          <a:latin typeface="Times New Roman"/>
                          <a:ea typeface="標楷體"/>
                        </a:defRPr>
                      </a:lvl9pPr>
                    </a:lstStyle>
                    <a:p>
                      <a:pPr algn="ctr" fontAlgn="b"/>
                      <a:r>
                        <a:rPr lang="en-US" altLang="zh-TW" sz="1400" u="none" strike="noStrike" dirty="0">
                          <a:effectLst/>
                          <a:latin typeface="Microsoft YaHei" panose="020B0503020204020204" pitchFamily="34" charset="-122"/>
                          <a:ea typeface="Microsoft YaHei" panose="020B0503020204020204" pitchFamily="34" charset="-122"/>
                        </a:rPr>
                        <a:t>547</a:t>
                      </a:r>
                      <a:endParaRPr lang="en-US" altLang="zh-TW" sz="14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7944" marR="7944" marT="7944"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c>
                  <a:txBody>
                    <a:bodyPr/>
                    <a:lstStyle>
                      <a:lvl1pPr marL="0" algn="l" defTabSz="914354" rtl="0" eaLnBrk="1" latinLnBrk="0" hangingPunct="1">
                        <a:defRPr sz="1800" kern="1200">
                          <a:solidFill>
                            <a:schemeClr val="dk1"/>
                          </a:solidFill>
                          <a:latin typeface="Times New Roman"/>
                          <a:ea typeface="標楷體"/>
                        </a:defRPr>
                      </a:lvl1pPr>
                      <a:lvl2pPr marL="457178" algn="l" defTabSz="914354" rtl="0" eaLnBrk="1" latinLnBrk="0" hangingPunct="1">
                        <a:defRPr sz="1800" kern="1200">
                          <a:solidFill>
                            <a:schemeClr val="dk1"/>
                          </a:solidFill>
                          <a:latin typeface="Times New Roman"/>
                          <a:ea typeface="標楷體"/>
                        </a:defRPr>
                      </a:lvl2pPr>
                      <a:lvl3pPr marL="914354" algn="l" defTabSz="914354" rtl="0" eaLnBrk="1" latinLnBrk="0" hangingPunct="1">
                        <a:defRPr sz="1800" kern="1200">
                          <a:solidFill>
                            <a:schemeClr val="dk1"/>
                          </a:solidFill>
                          <a:latin typeface="Times New Roman"/>
                          <a:ea typeface="標楷體"/>
                        </a:defRPr>
                      </a:lvl3pPr>
                      <a:lvl4pPr marL="1371532" algn="l" defTabSz="914354" rtl="0" eaLnBrk="1" latinLnBrk="0" hangingPunct="1">
                        <a:defRPr sz="1800" kern="1200">
                          <a:solidFill>
                            <a:schemeClr val="dk1"/>
                          </a:solidFill>
                          <a:latin typeface="Times New Roman"/>
                          <a:ea typeface="標楷體"/>
                        </a:defRPr>
                      </a:lvl4pPr>
                      <a:lvl5pPr marL="1828709" algn="l" defTabSz="914354" rtl="0" eaLnBrk="1" latinLnBrk="0" hangingPunct="1">
                        <a:defRPr sz="1800" kern="1200">
                          <a:solidFill>
                            <a:schemeClr val="dk1"/>
                          </a:solidFill>
                          <a:latin typeface="Times New Roman"/>
                          <a:ea typeface="標楷體"/>
                        </a:defRPr>
                      </a:lvl5pPr>
                      <a:lvl6pPr marL="2285886" algn="l" defTabSz="914354" rtl="0" eaLnBrk="1" latinLnBrk="0" hangingPunct="1">
                        <a:defRPr sz="1800" kern="1200">
                          <a:solidFill>
                            <a:schemeClr val="dk1"/>
                          </a:solidFill>
                          <a:latin typeface="Times New Roman"/>
                          <a:ea typeface="標楷體"/>
                        </a:defRPr>
                      </a:lvl6pPr>
                      <a:lvl7pPr marL="2743062" algn="l" defTabSz="914354" rtl="0" eaLnBrk="1" latinLnBrk="0" hangingPunct="1">
                        <a:defRPr sz="1800" kern="1200">
                          <a:solidFill>
                            <a:schemeClr val="dk1"/>
                          </a:solidFill>
                          <a:latin typeface="Times New Roman"/>
                          <a:ea typeface="標楷體"/>
                        </a:defRPr>
                      </a:lvl7pPr>
                      <a:lvl8pPr marL="3200240" algn="l" defTabSz="914354" rtl="0" eaLnBrk="1" latinLnBrk="0" hangingPunct="1">
                        <a:defRPr sz="1800" kern="1200">
                          <a:solidFill>
                            <a:schemeClr val="dk1"/>
                          </a:solidFill>
                          <a:latin typeface="Times New Roman"/>
                          <a:ea typeface="標楷體"/>
                        </a:defRPr>
                      </a:lvl8pPr>
                      <a:lvl9pPr marL="3657418" algn="l" defTabSz="914354" rtl="0" eaLnBrk="1" latinLnBrk="0" hangingPunct="1">
                        <a:defRPr sz="1800" kern="1200">
                          <a:solidFill>
                            <a:schemeClr val="dk1"/>
                          </a:solidFill>
                          <a:latin typeface="Times New Roman"/>
                          <a:ea typeface="標楷體"/>
                        </a:defRPr>
                      </a:lvl9pPr>
                    </a:lstStyle>
                    <a:p>
                      <a:pPr algn="ctr" fontAlgn="b"/>
                      <a:r>
                        <a:rPr lang="en-US" altLang="zh-TW" sz="1400" u="none" strike="noStrike" dirty="0">
                          <a:effectLst/>
                          <a:latin typeface="Microsoft YaHei" panose="020B0503020204020204" pitchFamily="34" charset="-122"/>
                          <a:ea typeface="Microsoft YaHei" panose="020B0503020204020204" pitchFamily="34" charset="-122"/>
                        </a:rPr>
                        <a:t>28.43%</a:t>
                      </a:r>
                      <a:endParaRPr lang="en-US" altLang="zh-TW" sz="14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7944" marR="7944" marT="7944"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extLst>
                  <a:ext uri="{0D108BD9-81ED-4DB2-BD59-A6C34878D82A}">
                    <a16:rowId xmlns="" xmlns:a16="http://schemas.microsoft.com/office/drawing/2014/main" val="1246146793"/>
                  </a:ext>
                </a:extLst>
              </a:tr>
              <a:tr h="360000">
                <a:tc vMerge="1">
                  <a:txBody>
                    <a:bodyPr/>
                    <a:lstStyle/>
                    <a:p>
                      <a:endParaRPr lang="zh-TW" altLang="en-US"/>
                    </a:p>
                  </a:txBody>
                  <a:tcPr/>
                </a:tc>
                <a:tc vMerge="1">
                  <a:txBody>
                    <a:bodyPr/>
                    <a:lstStyle/>
                    <a:p>
                      <a:pPr marL="36000" algn="l" fontAlgn="b"/>
                      <a:endParaRPr lang="zh-TW" altLang="en-US" sz="1400" b="0" i="0" u="none" strike="noStrike" dirty="0">
                        <a:solidFill>
                          <a:srgbClr val="000000"/>
                        </a:solidFill>
                        <a:effectLst/>
                        <a:latin typeface="標楷體" panose="03000509000000000000" pitchFamily="65" charset="-120"/>
                        <a:ea typeface="標楷體" panose="03000509000000000000" pitchFamily="65" charset="-120"/>
                      </a:endParaRPr>
                    </a:p>
                  </a:txBody>
                  <a:tcPr marL="7944" marR="7944" marT="79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zh-TW" altLang="en-US"/>
                    </a:p>
                  </a:txBody>
                  <a:tcPr/>
                </a:tc>
                <a:tc>
                  <a:txBody>
                    <a:bodyPr/>
                    <a:lstStyle>
                      <a:lvl1pPr marL="0" algn="l" defTabSz="914354" rtl="0" eaLnBrk="1" latinLnBrk="0" hangingPunct="1">
                        <a:defRPr sz="1800" kern="1200">
                          <a:solidFill>
                            <a:schemeClr val="dk1"/>
                          </a:solidFill>
                          <a:latin typeface="Times New Roman"/>
                          <a:ea typeface="標楷體"/>
                        </a:defRPr>
                      </a:lvl1pPr>
                      <a:lvl2pPr marL="457178" algn="l" defTabSz="914354" rtl="0" eaLnBrk="1" latinLnBrk="0" hangingPunct="1">
                        <a:defRPr sz="1800" kern="1200">
                          <a:solidFill>
                            <a:schemeClr val="dk1"/>
                          </a:solidFill>
                          <a:latin typeface="Times New Roman"/>
                          <a:ea typeface="標楷體"/>
                        </a:defRPr>
                      </a:lvl2pPr>
                      <a:lvl3pPr marL="914354" algn="l" defTabSz="914354" rtl="0" eaLnBrk="1" latinLnBrk="0" hangingPunct="1">
                        <a:defRPr sz="1800" kern="1200">
                          <a:solidFill>
                            <a:schemeClr val="dk1"/>
                          </a:solidFill>
                          <a:latin typeface="Times New Roman"/>
                          <a:ea typeface="標楷體"/>
                        </a:defRPr>
                      </a:lvl3pPr>
                      <a:lvl4pPr marL="1371532" algn="l" defTabSz="914354" rtl="0" eaLnBrk="1" latinLnBrk="0" hangingPunct="1">
                        <a:defRPr sz="1800" kern="1200">
                          <a:solidFill>
                            <a:schemeClr val="dk1"/>
                          </a:solidFill>
                          <a:latin typeface="Times New Roman"/>
                          <a:ea typeface="標楷體"/>
                        </a:defRPr>
                      </a:lvl4pPr>
                      <a:lvl5pPr marL="1828709" algn="l" defTabSz="914354" rtl="0" eaLnBrk="1" latinLnBrk="0" hangingPunct="1">
                        <a:defRPr sz="1800" kern="1200">
                          <a:solidFill>
                            <a:schemeClr val="dk1"/>
                          </a:solidFill>
                          <a:latin typeface="Times New Roman"/>
                          <a:ea typeface="標楷體"/>
                        </a:defRPr>
                      </a:lvl5pPr>
                      <a:lvl6pPr marL="2285886" algn="l" defTabSz="914354" rtl="0" eaLnBrk="1" latinLnBrk="0" hangingPunct="1">
                        <a:defRPr sz="1800" kern="1200">
                          <a:solidFill>
                            <a:schemeClr val="dk1"/>
                          </a:solidFill>
                          <a:latin typeface="Times New Roman"/>
                          <a:ea typeface="標楷體"/>
                        </a:defRPr>
                      </a:lvl6pPr>
                      <a:lvl7pPr marL="2743062" algn="l" defTabSz="914354" rtl="0" eaLnBrk="1" latinLnBrk="0" hangingPunct="1">
                        <a:defRPr sz="1800" kern="1200">
                          <a:solidFill>
                            <a:schemeClr val="dk1"/>
                          </a:solidFill>
                          <a:latin typeface="Times New Roman"/>
                          <a:ea typeface="標楷體"/>
                        </a:defRPr>
                      </a:lvl7pPr>
                      <a:lvl8pPr marL="3200240" algn="l" defTabSz="914354" rtl="0" eaLnBrk="1" latinLnBrk="0" hangingPunct="1">
                        <a:defRPr sz="1800" kern="1200">
                          <a:solidFill>
                            <a:schemeClr val="dk1"/>
                          </a:solidFill>
                          <a:latin typeface="Times New Roman"/>
                          <a:ea typeface="標楷體"/>
                        </a:defRPr>
                      </a:lvl8pPr>
                      <a:lvl9pPr marL="3657418" algn="l" defTabSz="914354" rtl="0" eaLnBrk="1" latinLnBrk="0" hangingPunct="1">
                        <a:defRPr sz="1800" kern="1200">
                          <a:solidFill>
                            <a:schemeClr val="dk1"/>
                          </a:solidFill>
                          <a:latin typeface="Times New Roman"/>
                          <a:ea typeface="標楷體"/>
                        </a:defRPr>
                      </a:lvl9pPr>
                    </a:lstStyle>
                    <a:p>
                      <a:pPr marL="36000" algn="l" fontAlgn="b"/>
                      <a:r>
                        <a:rPr lang="zh-TW" altLang="en-US" sz="1400" u="none" strike="noStrike" dirty="0">
                          <a:effectLst/>
                          <a:latin typeface="Microsoft YaHei" panose="020B0503020204020204" pitchFamily="34" charset="-122"/>
                          <a:ea typeface="Microsoft YaHei" panose="020B0503020204020204" pitchFamily="34" charset="-122"/>
                        </a:rPr>
                        <a:t>校系自填項目</a:t>
                      </a:r>
                      <a:endParaRPr lang="zh-TW" altLang="en-US" sz="14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7944" marR="7944" marT="7944"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c>
                  <a:txBody>
                    <a:bodyPr/>
                    <a:lstStyle>
                      <a:lvl1pPr marL="0" algn="l" defTabSz="914354" rtl="0" eaLnBrk="1" latinLnBrk="0" hangingPunct="1">
                        <a:defRPr sz="1800" kern="1200">
                          <a:solidFill>
                            <a:schemeClr val="dk1"/>
                          </a:solidFill>
                          <a:latin typeface="Times New Roman"/>
                          <a:ea typeface="標楷體"/>
                        </a:defRPr>
                      </a:lvl1pPr>
                      <a:lvl2pPr marL="457178" algn="l" defTabSz="914354" rtl="0" eaLnBrk="1" latinLnBrk="0" hangingPunct="1">
                        <a:defRPr sz="1800" kern="1200">
                          <a:solidFill>
                            <a:schemeClr val="dk1"/>
                          </a:solidFill>
                          <a:latin typeface="Times New Roman"/>
                          <a:ea typeface="標楷體"/>
                        </a:defRPr>
                      </a:lvl2pPr>
                      <a:lvl3pPr marL="914354" algn="l" defTabSz="914354" rtl="0" eaLnBrk="1" latinLnBrk="0" hangingPunct="1">
                        <a:defRPr sz="1800" kern="1200">
                          <a:solidFill>
                            <a:schemeClr val="dk1"/>
                          </a:solidFill>
                          <a:latin typeface="Times New Roman"/>
                          <a:ea typeface="標楷體"/>
                        </a:defRPr>
                      </a:lvl3pPr>
                      <a:lvl4pPr marL="1371532" algn="l" defTabSz="914354" rtl="0" eaLnBrk="1" latinLnBrk="0" hangingPunct="1">
                        <a:defRPr sz="1800" kern="1200">
                          <a:solidFill>
                            <a:schemeClr val="dk1"/>
                          </a:solidFill>
                          <a:latin typeface="Times New Roman"/>
                          <a:ea typeface="標楷體"/>
                        </a:defRPr>
                      </a:lvl4pPr>
                      <a:lvl5pPr marL="1828709" algn="l" defTabSz="914354" rtl="0" eaLnBrk="1" latinLnBrk="0" hangingPunct="1">
                        <a:defRPr sz="1800" kern="1200">
                          <a:solidFill>
                            <a:schemeClr val="dk1"/>
                          </a:solidFill>
                          <a:latin typeface="Times New Roman"/>
                          <a:ea typeface="標楷體"/>
                        </a:defRPr>
                      </a:lvl5pPr>
                      <a:lvl6pPr marL="2285886" algn="l" defTabSz="914354" rtl="0" eaLnBrk="1" latinLnBrk="0" hangingPunct="1">
                        <a:defRPr sz="1800" kern="1200">
                          <a:solidFill>
                            <a:schemeClr val="dk1"/>
                          </a:solidFill>
                          <a:latin typeface="Times New Roman"/>
                          <a:ea typeface="標楷體"/>
                        </a:defRPr>
                      </a:lvl6pPr>
                      <a:lvl7pPr marL="2743062" algn="l" defTabSz="914354" rtl="0" eaLnBrk="1" latinLnBrk="0" hangingPunct="1">
                        <a:defRPr sz="1800" kern="1200">
                          <a:solidFill>
                            <a:schemeClr val="dk1"/>
                          </a:solidFill>
                          <a:latin typeface="Times New Roman"/>
                          <a:ea typeface="標楷體"/>
                        </a:defRPr>
                      </a:lvl7pPr>
                      <a:lvl8pPr marL="3200240" algn="l" defTabSz="914354" rtl="0" eaLnBrk="1" latinLnBrk="0" hangingPunct="1">
                        <a:defRPr sz="1800" kern="1200">
                          <a:solidFill>
                            <a:schemeClr val="dk1"/>
                          </a:solidFill>
                          <a:latin typeface="Times New Roman"/>
                          <a:ea typeface="標楷體"/>
                        </a:defRPr>
                      </a:lvl8pPr>
                      <a:lvl9pPr marL="3657418" algn="l" defTabSz="914354" rtl="0" eaLnBrk="1" latinLnBrk="0" hangingPunct="1">
                        <a:defRPr sz="1800" kern="1200">
                          <a:solidFill>
                            <a:schemeClr val="dk1"/>
                          </a:solidFill>
                          <a:latin typeface="Times New Roman"/>
                          <a:ea typeface="標楷體"/>
                        </a:defRPr>
                      </a:lvl9pPr>
                    </a:lstStyle>
                    <a:p>
                      <a:pPr algn="ctr" fontAlgn="b"/>
                      <a:r>
                        <a:rPr lang="en-US" altLang="zh-TW" sz="1400" u="none" strike="noStrike">
                          <a:effectLst/>
                          <a:latin typeface="Microsoft YaHei" panose="020B0503020204020204" pitchFamily="34" charset="-122"/>
                          <a:ea typeface="Microsoft YaHei" panose="020B0503020204020204" pitchFamily="34" charset="-122"/>
                        </a:rPr>
                        <a:t>142</a:t>
                      </a:r>
                      <a:endParaRPr lang="en-US" altLang="zh-TW" sz="1400" b="0" i="0" u="none" strike="noStrike">
                        <a:solidFill>
                          <a:srgbClr val="000000"/>
                        </a:solidFill>
                        <a:effectLst/>
                        <a:latin typeface="Microsoft YaHei" panose="020B0503020204020204" pitchFamily="34" charset="-122"/>
                        <a:ea typeface="Microsoft YaHei" panose="020B0503020204020204" pitchFamily="34" charset="-122"/>
                      </a:endParaRPr>
                    </a:p>
                  </a:txBody>
                  <a:tcPr marL="7944" marR="7944" marT="7944"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c>
                  <a:txBody>
                    <a:bodyPr/>
                    <a:lstStyle>
                      <a:lvl1pPr marL="0" algn="l" defTabSz="914354" rtl="0" eaLnBrk="1" latinLnBrk="0" hangingPunct="1">
                        <a:defRPr sz="1800" kern="1200">
                          <a:solidFill>
                            <a:schemeClr val="dk1"/>
                          </a:solidFill>
                          <a:latin typeface="Times New Roman"/>
                          <a:ea typeface="標楷體"/>
                        </a:defRPr>
                      </a:lvl1pPr>
                      <a:lvl2pPr marL="457178" algn="l" defTabSz="914354" rtl="0" eaLnBrk="1" latinLnBrk="0" hangingPunct="1">
                        <a:defRPr sz="1800" kern="1200">
                          <a:solidFill>
                            <a:schemeClr val="dk1"/>
                          </a:solidFill>
                          <a:latin typeface="Times New Roman"/>
                          <a:ea typeface="標楷體"/>
                        </a:defRPr>
                      </a:lvl2pPr>
                      <a:lvl3pPr marL="914354" algn="l" defTabSz="914354" rtl="0" eaLnBrk="1" latinLnBrk="0" hangingPunct="1">
                        <a:defRPr sz="1800" kern="1200">
                          <a:solidFill>
                            <a:schemeClr val="dk1"/>
                          </a:solidFill>
                          <a:latin typeface="Times New Roman"/>
                          <a:ea typeface="標楷體"/>
                        </a:defRPr>
                      </a:lvl3pPr>
                      <a:lvl4pPr marL="1371532" algn="l" defTabSz="914354" rtl="0" eaLnBrk="1" latinLnBrk="0" hangingPunct="1">
                        <a:defRPr sz="1800" kern="1200">
                          <a:solidFill>
                            <a:schemeClr val="dk1"/>
                          </a:solidFill>
                          <a:latin typeface="Times New Roman"/>
                          <a:ea typeface="標楷體"/>
                        </a:defRPr>
                      </a:lvl4pPr>
                      <a:lvl5pPr marL="1828709" algn="l" defTabSz="914354" rtl="0" eaLnBrk="1" latinLnBrk="0" hangingPunct="1">
                        <a:defRPr sz="1800" kern="1200">
                          <a:solidFill>
                            <a:schemeClr val="dk1"/>
                          </a:solidFill>
                          <a:latin typeface="Times New Roman"/>
                          <a:ea typeface="標楷體"/>
                        </a:defRPr>
                      </a:lvl5pPr>
                      <a:lvl6pPr marL="2285886" algn="l" defTabSz="914354" rtl="0" eaLnBrk="1" latinLnBrk="0" hangingPunct="1">
                        <a:defRPr sz="1800" kern="1200">
                          <a:solidFill>
                            <a:schemeClr val="dk1"/>
                          </a:solidFill>
                          <a:latin typeface="Times New Roman"/>
                          <a:ea typeface="標楷體"/>
                        </a:defRPr>
                      </a:lvl6pPr>
                      <a:lvl7pPr marL="2743062" algn="l" defTabSz="914354" rtl="0" eaLnBrk="1" latinLnBrk="0" hangingPunct="1">
                        <a:defRPr sz="1800" kern="1200">
                          <a:solidFill>
                            <a:schemeClr val="dk1"/>
                          </a:solidFill>
                          <a:latin typeface="Times New Roman"/>
                          <a:ea typeface="標楷體"/>
                        </a:defRPr>
                      </a:lvl7pPr>
                      <a:lvl8pPr marL="3200240" algn="l" defTabSz="914354" rtl="0" eaLnBrk="1" latinLnBrk="0" hangingPunct="1">
                        <a:defRPr sz="1800" kern="1200">
                          <a:solidFill>
                            <a:schemeClr val="dk1"/>
                          </a:solidFill>
                          <a:latin typeface="Times New Roman"/>
                          <a:ea typeface="標楷體"/>
                        </a:defRPr>
                      </a:lvl8pPr>
                      <a:lvl9pPr marL="3657418" algn="l" defTabSz="914354" rtl="0" eaLnBrk="1" latinLnBrk="0" hangingPunct="1">
                        <a:defRPr sz="1800" kern="1200">
                          <a:solidFill>
                            <a:schemeClr val="dk1"/>
                          </a:solidFill>
                          <a:latin typeface="Times New Roman"/>
                          <a:ea typeface="標楷體"/>
                        </a:defRPr>
                      </a:lvl9pPr>
                    </a:lstStyle>
                    <a:p>
                      <a:pPr algn="ctr" fontAlgn="b"/>
                      <a:r>
                        <a:rPr lang="en-US" altLang="zh-TW" sz="1400" u="none" strike="noStrike" dirty="0">
                          <a:effectLst/>
                          <a:latin typeface="Microsoft YaHei" panose="020B0503020204020204" pitchFamily="34" charset="-122"/>
                          <a:ea typeface="Microsoft YaHei" panose="020B0503020204020204" pitchFamily="34" charset="-122"/>
                        </a:rPr>
                        <a:t>7.38%</a:t>
                      </a:r>
                      <a:endParaRPr lang="en-US" altLang="zh-TW" sz="14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7944" marR="7944" marT="7944"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extLst>
                  <a:ext uri="{0D108BD9-81ED-4DB2-BD59-A6C34878D82A}">
                    <a16:rowId xmlns="" xmlns:a16="http://schemas.microsoft.com/office/drawing/2014/main" val="1327534217"/>
                  </a:ext>
                </a:extLst>
              </a:tr>
            </a:tbl>
          </a:graphicData>
        </a:graphic>
      </p:graphicFrame>
      <p:sp>
        <p:nvSpPr>
          <p:cNvPr id="5" name="文字方塊 4"/>
          <p:cNvSpPr txBox="1"/>
          <p:nvPr/>
        </p:nvSpPr>
        <p:spPr>
          <a:xfrm>
            <a:off x="829915" y="6059416"/>
            <a:ext cx="8179802" cy="548868"/>
          </a:xfrm>
          <a:prstGeom prst="rect">
            <a:avLst/>
          </a:prstGeom>
          <a:noFill/>
        </p:spPr>
        <p:txBody>
          <a:bodyPr wrap="square" rtlCol="0">
            <a:spAutoFit/>
          </a:bodyPr>
          <a:lstStyle/>
          <a:p>
            <a:pPr>
              <a:buClr>
                <a:srgbClr val="000000"/>
              </a:buClr>
              <a:buFont typeface="Arial"/>
              <a:buNone/>
            </a:pPr>
            <a:r>
              <a:rPr lang="zh-TW" altLang="en-US" sz="1400" kern="0" dirty="0">
                <a:solidFill>
                  <a:srgbClr val="FF0000"/>
                </a:solidFill>
                <a:latin typeface="Microsoft YaHei" panose="020B0503020204020204" pitchFamily="34" charset="-122"/>
                <a:ea typeface="Microsoft YaHei" panose="020B0503020204020204" pitchFamily="34" charset="-122"/>
                <a:cs typeface="Arial"/>
                <a:sym typeface="Arial"/>
              </a:rPr>
              <a:t>※多元表現細項不含必選項目</a:t>
            </a:r>
            <a:r>
              <a:rPr lang="en-US" altLang="zh-TW" sz="1400" kern="0" dirty="0">
                <a:solidFill>
                  <a:srgbClr val="FF0000"/>
                </a:solidFill>
                <a:latin typeface="Microsoft YaHei" panose="020B0503020204020204" pitchFamily="34" charset="-122"/>
                <a:ea typeface="Microsoft YaHei" panose="020B0503020204020204" pitchFamily="34" charset="-122"/>
                <a:cs typeface="Arial"/>
                <a:sym typeface="Arial"/>
              </a:rPr>
              <a:t>(</a:t>
            </a:r>
            <a:r>
              <a:rPr lang="zh-TW" altLang="en-US" sz="1400" kern="0" dirty="0">
                <a:solidFill>
                  <a:srgbClr val="FF0000"/>
                </a:solidFill>
                <a:latin typeface="Microsoft YaHei" panose="020B0503020204020204" pitchFamily="34" charset="-122"/>
                <a:ea typeface="Microsoft YaHei" panose="020B0503020204020204" pitchFamily="34" charset="-122"/>
                <a:cs typeface="Arial"/>
                <a:sym typeface="Arial"/>
              </a:rPr>
              <a:t>多元表現綜整心得、高中自主學習計畫與執行成果、其他有利審查項目</a:t>
            </a:r>
            <a:r>
              <a:rPr lang="en-US" altLang="zh-TW" sz="1400" kern="0" dirty="0">
                <a:solidFill>
                  <a:srgbClr val="FF0000"/>
                </a:solidFill>
                <a:latin typeface="Microsoft YaHei" panose="020B0503020204020204" pitchFamily="34" charset="-122"/>
                <a:ea typeface="Microsoft YaHei" panose="020B0503020204020204" pitchFamily="34" charset="-122"/>
                <a:cs typeface="Arial"/>
                <a:sym typeface="Arial"/>
              </a:rPr>
              <a:t>)</a:t>
            </a:r>
          </a:p>
          <a:p>
            <a:pPr>
              <a:spcBef>
                <a:spcPts val="200"/>
              </a:spcBef>
              <a:buClr>
                <a:srgbClr val="000000"/>
              </a:buClr>
              <a:buFont typeface="Arial"/>
              <a:buNone/>
            </a:pPr>
            <a:r>
              <a:rPr lang="zh-TW" altLang="en-US" sz="1400" kern="0" dirty="0">
                <a:solidFill>
                  <a:srgbClr val="FF0000"/>
                </a:solidFill>
                <a:latin typeface="Microsoft YaHei" panose="020B0503020204020204" pitchFamily="34" charset="-122"/>
                <a:ea typeface="Microsoft YaHei" panose="020B0503020204020204" pitchFamily="34" charset="-122"/>
                <a:cs typeface="Arial"/>
                <a:sym typeface="Arial"/>
              </a:rPr>
              <a:t>※參採比例</a:t>
            </a:r>
            <a:r>
              <a:rPr lang="en-US" altLang="zh-TW" sz="1400" kern="0" dirty="0">
                <a:solidFill>
                  <a:srgbClr val="FF0000"/>
                </a:solidFill>
                <a:latin typeface="Microsoft YaHei" panose="020B0503020204020204" pitchFamily="34" charset="-122"/>
                <a:ea typeface="Microsoft YaHei" panose="020B0503020204020204" pitchFamily="34" charset="-122"/>
                <a:cs typeface="Arial"/>
                <a:sym typeface="Arial"/>
              </a:rPr>
              <a:t>=</a:t>
            </a:r>
            <a:r>
              <a:rPr lang="zh-TW" altLang="en-US" sz="1400" kern="0" dirty="0">
                <a:solidFill>
                  <a:srgbClr val="FF0000"/>
                </a:solidFill>
                <a:latin typeface="Microsoft YaHei" panose="020B0503020204020204" pitchFamily="34" charset="-122"/>
                <a:ea typeface="Microsoft YaHei" panose="020B0503020204020204" pitchFamily="34" charset="-122"/>
                <a:cs typeface="Arial"/>
                <a:sym typeface="Arial"/>
              </a:rPr>
              <a:t>參採校系數</a:t>
            </a:r>
            <a:r>
              <a:rPr lang="en-US" altLang="zh-TW" sz="1400" kern="0" dirty="0">
                <a:solidFill>
                  <a:srgbClr val="FF0000"/>
                </a:solidFill>
                <a:latin typeface="Microsoft YaHei" panose="020B0503020204020204" pitchFamily="34" charset="-122"/>
                <a:ea typeface="Microsoft YaHei" panose="020B0503020204020204" pitchFamily="34" charset="-122"/>
                <a:cs typeface="Arial"/>
                <a:sym typeface="Arial"/>
              </a:rPr>
              <a:t>÷</a:t>
            </a:r>
            <a:r>
              <a:rPr lang="zh-TW" altLang="en-US" sz="1400" kern="0" dirty="0">
                <a:solidFill>
                  <a:srgbClr val="FF0000"/>
                </a:solidFill>
                <a:latin typeface="Microsoft YaHei" panose="020B0503020204020204" pitchFamily="34" charset="-122"/>
                <a:ea typeface="Microsoft YaHei" panose="020B0503020204020204" pitchFamily="34" charset="-122"/>
                <a:cs typeface="Arial"/>
                <a:sym typeface="Arial"/>
              </a:rPr>
              <a:t>完成學習歷程選填之全部校系</a:t>
            </a:r>
            <a:r>
              <a:rPr lang="en-US" altLang="zh-TW" sz="1400" kern="0" dirty="0">
                <a:solidFill>
                  <a:srgbClr val="FF0000"/>
                </a:solidFill>
                <a:latin typeface="Microsoft YaHei" panose="020B0503020204020204" pitchFamily="34" charset="-122"/>
                <a:ea typeface="Microsoft YaHei" panose="020B0503020204020204" pitchFamily="34" charset="-122"/>
                <a:cs typeface="Arial"/>
                <a:sym typeface="Arial"/>
              </a:rPr>
              <a:t>(</a:t>
            </a:r>
            <a:r>
              <a:rPr lang="zh-TW" altLang="en-US" sz="1400" kern="0" dirty="0">
                <a:solidFill>
                  <a:srgbClr val="FF0000"/>
                </a:solidFill>
                <a:latin typeface="Microsoft YaHei" panose="020B0503020204020204" pitchFamily="34" charset="-122"/>
                <a:ea typeface="Microsoft YaHei" panose="020B0503020204020204" pitchFamily="34" charset="-122"/>
                <a:cs typeface="Arial"/>
                <a:sym typeface="Arial"/>
              </a:rPr>
              <a:t>共</a:t>
            </a:r>
            <a:r>
              <a:rPr lang="en-US" altLang="zh-TW" sz="1400" kern="0" dirty="0">
                <a:solidFill>
                  <a:srgbClr val="FF0000"/>
                </a:solidFill>
                <a:latin typeface="Microsoft YaHei" panose="020B0503020204020204" pitchFamily="34" charset="-122"/>
                <a:ea typeface="Microsoft YaHei" panose="020B0503020204020204" pitchFamily="34" charset="-122"/>
                <a:cs typeface="Arial"/>
                <a:sym typeface="Arial"/>
              </a:rPr>
              <a:t>1924</a:t>
            </a:r>
            <a:r>
              <a:rPr lang="zh-TW" altLang="en-US" sz="1400" kern="0" dirty="0">
                <a:solidFill>
                  <a:srgbClr val="FF0000"/>
                </a:solidFill>
                <a:latin typeface="Microsoft YaHei" panose="020B0503020204020204" pitchFamily="34" charset="-122"/>
                <a:ea typeface="Microsoft YaHei" panose="020B0503020204020204" pitchFamily="34" charset="-122"/>
                <a:cs typeface="Arial"/>
                <a:sym typeface="Arial"/>
              </a:rPr>
              <a:t>個</a:t>
            </a:r>
            <a:r>
              <a:rPr lang="en-US" altLang="zh-TW" sz="1400" kern="0" dirty="0">
                <a:solidFill>
                  <a:srgbClr val="FF0000"/>
                </a:solidFill>
                <a:latin typeface="Microsoft YaHei" panose="020B0503020204020204" pitchFamily="34" charset="-122"/>
                <a:ea typeface="Microsoft YaHei" panose="020B0503020204020204" pitchFamily="34" charset="-122"/>
                <a:cs typeface="Arial"/>
                <a:sym typeface="Arial"/>
              </a:rPr>
              <a:t>)</a:t>
            </a:r>
          </a:p>
        </p:txBody>
      </p:sp>
      <p:sp>
        <p:nvSpPr>
          <p:cNvPr id="6" name="投影片編號版面配置區 19"/>
          <p:cNvSpPr>
            <a:spLocks noGrp="1"/>
          </p:cNvSpPr>
          <p:nvPr>
            <p:ph type="sldNum" sz="quarter" idx="12"/>
          </p:nvPr>
        </p:nvSpPr>
        <p:spPr>
          <a:xfrm>
            <a:off x="8610600" y="6356358"/>
            <a:ext cx="2743200" cy="365125"/>
          </a:xfrm>
        </p:spPr>
        <p:txBody>
          <a:bodyPr/>
          <a:lstStyle/>
          <a:p>
            <a:r>
              <a:rPr lang="en-US" altLang="zh-CN" sz="1800" dirty="0">
                <a:latin typeface="Times New Roman" panose="02020603050405020304" pitchFamily="18" charset="0"/>
                <a:cs typeface="Times New Roman" panose="02020603050405020304" pitchFamily="18" charset="0"/>
              </a:rPr>
              <a:t>P.</a:t>
            </a:r>
            <a:r>
              <a:rPr lang="en-US" altLang="zh-TW" sz="1800" dirty="0">
                <a:latin typeface="Times New Roman" panose="02020603050405020304" pitchFamily="18" charset="0"/>
                <a:cs typeface="Times New Roman" panose="02020603050405020304" pitchFamily="18" charset="0"/>
              </a:rPr>
              <a:t>17</a:t>
            </a:r>
            <a:endParaRPr lang="zh-CN" alt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8241895"/>
      </p:ext>
    </p:extLst>
  </p:cSld>
  <p:clrMapOvr>
    <a:masterClrMapping/>
  </p:clrMapOvr>
  <p:transition spd="med" advClick="0" advTm="0">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MH_Others_1"/>
          <p:cNvSpPr txBox="1"/>
          <p:nvPr>
            <p:custDataLst>
              <p:tags r:id="rId1"/>
            </p:custDataLst>
          </p:nvPr>
        </p:nvSpPr>
        <p:spPr>
          <a:xfrm>
            <a:off x="1812175" y="2688482"/>
            <a:ext cx="3217092" cy="964110"/>
          </a:xfrm>
          <a:prstGeom prst="rect">
            <a:avLst/>
          </a:prstGeom>
          <a:noFill/>
        </p:spPr>
        <p:txBody>
          <a:bodyPr vert="horz" wrap="square" lIns="0" tIns="0" rIns="0" bIns="0" rtlCol="0" anchor="ctr" anchorCtr="0">
            <a:spAutoFit/>
          </a:bodyPr>
          <a:lstStyle/>
          <a:p>
            <a:pPr algn="ctr"/>
            <a:r>
              <a:rPr lang="zh-TW" altLang="en-US" sz="6265"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簡報大綱</a:t>
            </a:r>
            <a:endParaRPr lang="zh-CN" altLang="en-US" sz="6265"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9" name="组合 23"/>
          <p:cNvGrpSpPr/>
          <p:nvPr/>
        </p:nvGrpSpPr>
        <p:grpSpPr>
          <a:xfrm>
            <a:off x="6014528" y="1574420"/>
            <a:ext cx="4815480" cy="650878"/>
            <a:chOff x="4357092" y="1347614"/>
            <a:chExt cx="3215268" cy="488156"/>
          </a:xfrm>
        </p:grpSpPr>
        <p:sp>
          <p:nvSpPr>
            <p:cNvPr id="57" name="MH_SubTitle_1"/>
            <p:cNvSpPr txBox="1"/>
            <p:nvPr>
              <p:custDataLst>
                <p:tags r:id="rId14"/>
              </p:custDataLst>
            </p:nvPr>
          </p:nvSpPr>
          <p:spPr>
            <a:xfrm>
              <a:off x="5391574" y="1438734"/>
              <a:ext cx="2180786" cy="371302"/>
            </a:xfrm>
            <a:prstGeom prst="rect">
              <a:avLst/>
            </a:prstGeom>
            <a:noFill/>
          </p:spPr>
          <p:txBody>
            <a:bodyPr wrap="square" lIns="0" tIns="0" rIns="0" bIns="0" anchor="ctr">
              <a:spAutoFit/>
            </a:bodyPr>
            <a:lstStyle/>
            <a:p>
              <a:pPr>
                <a:lnSpc>
                  <a:spcPct val="150000"/>
                </a:lnSpc>
                <a:buClr>
                  <a:schemeClr val="accent5">
                    <a:lumMod val="75000"/>
                  </a:schemeClr>
                </a:buClr>
                <a:buSzPct val="120000"/>
              </a:pPr>
              <a:r>
                <a:rPr lang="en-US" altLang="zh-TW" sz="2400" dirty="0">
                  <a:latin typeface="Times New Roman" panose="02020603050405020304" pitchFamily="18" charset="0"/>
                  <a:ea typeface="Microsoft YaHei UI" panose="020B0503020204020204" pitchFamily="34" charset="-122"/>
                </a:rPr>
                <a:t>111</a:t>
              </a:r>
              <a:r>
                <a:rPr lang="zh-TW" altLang="en-US" sz="2400" dirty="0">
                  <a:latin typeface="Times New Roman" panose="02020603050405020304" pitchFamily="18" charset="0"/>
                  <a:ea typeface="Microsoft YaHei UI" panose="020B0503020204020204" pitchFamily="34" charset="-122"/>
                </a:rPr>
                <a:t>學年度大學招生變革</a:t>
              </a:r>
              <a:endParaRPr lang="en-US" altLang="zh-TW" sz="2400" dirty="0">
                <a:latin typeface="Times New Roman" panose="02020603050405020304" pitchFamily="18" charset="0"/>
                <a:ea typeface="Microsoft YaHei UI" panose="020B0503020204020204" pitchFamily="34" charset="-122"/>
              </a:endParaRPr>
            </a:p>
          </p:txBody>
        </p:sp>
        <p:grpSp>
          <p:nvGrpSpPr>
            <p:cNvPr id="58" name="组合 2"/>
            <p:cNvGrpSpPr/>
            <p:nvPr/>
          </p:nvGrpSpPr>
          <p:grpSpPr>
            <a:xfrm>
              <a:off x="4357092" y="1347614"/>
              <a:ext cx="802436" cy="488156"/>
              <a:chOff x="6127160" y="2096130"/>
              <a:chExt cx="1128426" cy="686432"/>
            </a:xfrm>
          </p:grpSpPr>
          <p:cxnSp>
            <p:nvCxnSpPr>
              <p:cNvPr id="59" name="MH_Other_1"/>
              <p:cNvCxnSpPr/>
              <p:nvPr>
                <p:custDataLst>
                  <p:tags r:id="rId15"/>
                </p:custDataLst>
              </p:nvPr>
            </p:nvCxnSpPr>
            <p:spPr>
              <a:xfrm flipH="1">
                <a:off x="6525624" y="2096130"/>
                <a:ext cx="729962" cy="68643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0" name="MH_Other_2"/>
              <p:cNvSpPr/>
              <p:nvPr>
                <p:custDataLst>
                  <p:tags r:id="rId16"/>
                </p:custDataLst>
              </p:nvPr>
            </p:nvSpPr>
            <p:spPr>
              <a:xfrm>
                <a:off x="6145577" y="2497943"/>
                <a:ext cx="532403" cy="242763"/>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1213" anchor="ctr">
                <a:normAutofit fontScale="77500" lnSpcReduction="20000"/>
              </a:bodyPr>
              <a:lstStyle/>
              <a:p>
                <a:pPr algn="ctr">
                  <a:defRPr/>
                </a:pPr>
                <a:endParaRPr lang="zh-CN" altLang="en-US" sz="1333"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MH_Other_3"/>
              <p:cNvSpPr txBox="1">
                <a:spLocks noChangeArrowheads="1"/>
              </p:cNvSpPr>
              <p:nvPr>
                <p:custDataLst>
                  <p:tags r:id="rId17"/>
                </p:custDataLst>
              </p:nvPr>
            </p:nvSpPr>
            <p:spPr bwMode="auto">
              <a:xfrm>
                <a:off x="6127160" y="2108573"/>
                <a:ext cx="565888" cy="389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en-US" altLang="zh-TW" sz="2399"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01</a:t>
                </a:r>
                <a:endParaRPr lang="zh-CN" altLang="en-US" sz="2399"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62" name="组合 24"/>
          <p:cNvGrpSpPr/>
          <p:nvPr/>
        </p:nvGrpSpPr>
        <p:grpSpPr>
          <a:xfrm>
            <a:off x="6011130" y="2428062"/>
            <a:ext cx="4915506" cy="650876"/>
            <a:chOff x="4357092" y="2091358"/>
            <a:chExt cx="3518921" cy="488156"/>
          </a:xfrm>
        </p:grpSpPr>
        <p:sp>
          <p:nvSpPr>
            <p:cNvPr id="63" name="MH_SubTitle_2"/>
            <p:cNvSpPr txBox="1"/>
            <p:nvPr>
              <p:custDataLst>
                <p:tags r:id="rId10"/>
              </p:custDataLst>
            </p:nvPr>
          </p:nvSpPr>
          <p:spPr>
            <a:xfrm>
              <a:off x="5463181" y="2150021"/>
              <a:ext cx="2412832" cy="415498"/>
            </a:xfrm>
            <a:prstGeom prst="rect">
              <a:avLst/>
            </a:prstGeom>
            <a:noFill/>
          </p:spPr>
          <p:txBody>
            <a:bodyPr wrap="square" lIns="0" tIns="0" rIns="0" bIns="0" anchor="ctr">
              <a:spAutoFit/>
            </a:bodyPr>
            <a:lstStyle/>
            <a:p>
              <a:pPr>
                <a:lnSpc>
                  <a:spcPct val="150000"/>
                </a:lnSpc>
                <a:buClr>
                  <a:srgbClr val="661EA8"/>
                </a:buClr>
                <a:buSzPct val="120000"/>
              </a:pPr>
              <a:r>
                <a:rPr lang="zh-TW" altLang="en-US" sz="2400" dirty="0">
                  <a:latin typeface="Times New Roman" panose="02020603050405020304" pitchFamily="18" charset="0"/>
                  <a:ea typeface="Microsoft YaHei UI" panose="020B0503020204020204" pitchFamily="34" charset="-122"/>
                </a:rPr>
                <a:t>學習歷程參採統計</a:t>
              </a:r>
              <a:endParaRPr lang="en-US" altLang="zh-TW" sz="2400" dirty="0">
                <a:latin typeface="Times New Roman" panose="02020603050405020304" pitchFamily="18" charset="0"/>
                <a:ea typeface="Microsoft YaHei UI" panose="020B0503020204020204" pitchFamily="34" charset="-122"/>
              </a:endParaRPr>
            </a:p>
          </p:txBody>
        </p:sp>
        <p:grpSp>
          <p:nvGrpSpPr>
            <p:cNvPr id="64" name="组合 6"/>
            <p:cNvGrpSpPr/>
            <p:nvPr/>
          </p:nvGrpSpPr>
          <p:grpSpPr>
            <a:xfrm>
              <a:off x="4357092" y="2091358"/>
              <a:ext cx="802436" cy="488156"/>
              <a:chOff x="6127160" y="3142521"/>
              <a:chExt cx="1128426" cy="686432"/>
            </a:xfrm>
          </p:grpSpPr>
          <p:cxnSp>
            <p:nvCxnSpPr>
              <p:cNvPr id="65" name="MH_Other_4"/>
              <p:cNvCxnSpPr/>
              <p:nvPr>
                <p:custDataLst>
                  <p:tags r:id="rId11"/>
                </p:custDataLst>
              </p:nvPr>
            </p:nvCxnSpPr>
            <p:spPr>
              <a:xfrm flipH="1">
                <a:off x="6525624" y="3142521"/>
                <a:ext cx="729962" cy="68643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6" name="MH_Other_5"/>
              <p:cNvSpPr/>
              <p:nvPr>
                <p:custDataLst>
                  <p:tags r:id="rId12"/>
                </p:custDataLst>
              </p:nvPr>
            </p:nvSpPr>
            <p:spPr>
              <a:xfrm>
                <a:off x="6145577" y="3544334"/>
                <a:ext cx="532403" cy="241088"/>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1213" anchor="ctr">
                <a:normAutofit fontScale="77500" lnSpcReduction="20000"/>
              </a:bodyPr>
              <a:lstStyle/>
              <a:p>
                <a:pPr algn="ctr">
                  <a:defRPr/>
                </a:pPr>
                <a:endParaRPr lang="zh-CN" altLang="en-US" sz="1333"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MH_Other_6"/>
              <p:cNvSpPr txBox="1">
                <a:spLocks noChangeArrowheads="1"/>
              </p:cNvSpPr>
              <p:nvPr>
                <p:custDataLst>
                  <p:tags r:id="rId13"/>
                </p:custDataLst>
              </p:nvPr>
            </p:nvSpPr>
            <p:spPr bwMode="auto">
              <a:xfrm>
                <a:off x="6127160" y="3154960"/>
                <a:ext cx="565888" cy="389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en-US" altLang="zh-TW" sz="2399"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02</a:t>
                </a:r>
                <a:endParaRPr lang="zh-CN" altLang="en-US" sz="2399"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74" name="组合 26"/>
          <p:cNvGrpSpPr/>
          <p:nvPr/>
        </p:nvGrpSpPr>
        <p:grpSpPr>
          <a:xfrm>
            <a:off x="6014528" y="4524955"/>
            <a:ext cx="4798020" cy="649288"/>
            <a:chOff x="4357092" y="3578845"/>
            <a:chExt cx="3203610" cy="486966"/>
          </a:xfrm>
        </p:grpSpPr>
        <p:sp>
          <p:nvSpPr>
            <p:cNvPr id="75" name="MH_SubTitle_4"/>
            <p:cNvSpPr txBox="1"/>
            <p:nvPr>
              <p:custDataLst>
                <p:tags r:id="rId6"/>
              </p:custDataLst>
            </p:nvPr>
          </p:nvSpPr>
          <p:spPr>
            <a:xfrm>
              <a:off x="5379916" y="3704556"/>
              <a:ext cx="2180786" cy="276999"/>
            </a:xfrm>
            <a:prstGeom prst="rect">
              <a:avLst/>
            </a:prstGeom>
            <a:noFill/>
          </p:spPr>
          <p:txBody>
            <a:bodyPr wrap="square" lIns="0" tIns="0" rIns="0" bIns="0" anchor="ctr">
              <a:spAutoFit/>
            </a:bodyPr>
            <a:lstStyle/>
            <a:p>
              <a:pPr algn="just">
                <a:buClr>
                  <a:schemeClr val="accent6">
                    <a:lumMod val="75000"/>
                  </a:schemeClr>
                </a:buClr>
                <a:buSzPct val="120000"/>
              </a:pPr>
              <a:r>
                <a:rPr lang="zh-TW" altLang="en-US" sz="2400" dirty="0">
                  <a:latin typeface="Times New Roman" panose="02020603050405020304" pitchFamily="18" charset="0"/>
                  <a:ea typeface="Microsoft YaHei UI" panose="020B0503020204020204" pitchFamily="34" charset="-122"/>
                </a:rPr>
                <a:t>常見</a:t>
              </a:r>
              <a:r>
                <a:rPr lang="en-US" altLang="zh-TW" sz="2400" dirty="0">
                  <a:latin typeface="Times New Roman" panose="02020603050405020304" pitchFamily="18" charset="0"/>
                  <a:ea typeface="Microsoft YaHei UI" panose="020B0503020204020204" pitchFamily="34" charset="-122"/>
                </a:rPr>
                <a:t>Q&amp;A</a:t>
              </a:r>
            </a:p>
          </p:txBody>
        </p:sp>
        <p:grpSp>
          <p:nvGrpSpPr>
            <p:cNvPr id="76" name="组合 9"/>
            <p:cNvGrpSpPr/>
            <p:nvPr/>
          </p:nvGrpSpPr>
          <p:grpSpPr>
            <a:xfrm>
              <a:off x="4357092" y="3578845"/>
              <a:ext cx="802436" cy="486966"/>
              <a:chOff x="6127160" y="5233626"/>
              <a:chExt cx="1128426" cy="684758"/>
            </a:xfrm>
          </p:grpSpPr>
          <p:cxnSp>
            <p:nvCxnSpPr>
              <p:cNvPr id="77" name="MH_Other_10"/>
              <p:cNvCxnSpPr/>
              <p:nvPr>
                <p:custDataLst>
                  <p:tags r:id="rId7"/>
                </p:custDataLst>
              </p:nvPr>
            </p:nvCxnSpPr>
            <p:spPr>
              <a:xfrm flipH="1">
                <a:off x="6525624" y="5233626"/>
                <a:ext cx="729962" cy="684758"/>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78" name="MH_Other_11"/>
              <p:cNvSpPr/>
              <p:nvPr>
                <p:custDataLst>
                  <p:tags r:id="rId8"/>
                </p:custDataLst>
              </p:nvPr>
            </p:nvSpPr>
            <p:spPr>
              <a:xfrm>
                <a:off x="6145577" y="5635440"/>
                <a:ext cx="532403" cy="241088"/>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1213" anchor="ctr">
                <a:normAutofit fontScale="77500" lnSpcReduction="20000"/>
              </a:bodyPr>
              <a:lstStyle/>
              <a:p>
                <a:pPr algn="ctr">
                  <a:defRPr/>
                </a:pPr>
                <a:endParaRPr lang="zh-CN" altLang="en-US" sz="1333"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9" name="MH_Other_12"/>
              <p:cNvSpPr txBox="1">
                <a:spLocks noChangeArrowheads="1"/>
              </p:cNvSpPr>
              <p:nvPr>
                <p:custDataLst>
                  <p:tags r:id="rId9"/>
                </p:custDataLst>
              </p:nvPr>
            </p:nvSpPr>
            <p:spPr bwMode="auto">
              <a:xfrm>
                <a:off x="6127160" y="5246068"/>
                <a:ext cx="565888" cy="389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en-US" altLang="zh-TW" sz="2399"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04</a:t>
                </a:r>
              </a:p>
            </p:txBody>
          </p:sp>
        </p:grpSp>
      </p:grpSp>
      <p:grpSp>
        <p:nvGrpSpPr>
          <p:cNvPr id="55" name="组合 25"/>
          <p:cNvGrpSpPr/>
          <p:nvPr/>
        </p:nvGrpSpPr>
        <p:grpSpPr>
          <a:xfrm>
            <a:off x="6034978" y="3339204"/>
            <a:ext cx="4418745" cy="1107997"/>
            <a:chOff x="4357092" y="2700013"/>
            <a:chExt cx="3314506" cy="830995"/>
          </a:xfrm>
        </p:grpSpPr>
        <p:sp>
          <p:nvSpPr>
            <p:cNvPr id="56" name="MH_SubTitle_3"/>
            <p:cNvSpPr txBox="1"/>
            <p:nvPr>
              <p:custDataLst>
                <p:tags r:id="rId2"/>
              </p:custDataLst>
            </p:nvPr>
          </p:nvSpPr>
          <p:spPr>
            <a:xfrm>
              <a:off x="5490812" y="2700013"/>
              <a:ext cx="2180786" cy="830995"/>
            </a:xfrm>
            <a:prstGeom prst="rect">
              <a:avLst/>
            </a:prstGeom>
            <a:noFill/>
          </p:spPr>
          <p:txBody>
            <a:bodyPr wrap="square" lIns="0" tIns="0" rIns="0" bIns="0" anchor="ctr">
              <a:spAutoFit/>
            </a:bodyPr>
            <a:lstStyle/>
            <a:p>
              <a:pPr>
                <a:lnSpc>
                  <a:spcPct val="150000"/>
                </a:lnSpc>
                <a:buClr>
                  <a:schemeClr val="accent5">
                    <a:lumMod val="75000"/>
                  </a:schemeClr>
                </a:buClr>
                <a:buSzPct val="120000"/>
              </a:pPr>
              <a:r>
                <a:rPr lang="en-US" altLang="zh-TW" sz="2400" dirty="0" err="1">
                  <a:latin typeface="Times New Roman" panose="02020603050405020304" pitchFamily="18" charset="0"/>
                  <a:cs typeface="Times New Roman" panose="02020603050405020304" pitchFamily="18" charset="0"/>
                </a:rPr>
                <a:t>ColleGo</a:t>
              </a:r>
              <a:r>
                <a:rPr lang="en-US" altLang="zh-TW" sz="2400" dirty="0"/>
                <a:t>!</a:t>
              </a:r>
              <a:r>
                <a:rPr lang="zh-TW" altLang="en-US" sz="2400" dirty="0"/>
                <a:t>大學選才與高中育才輔助系統</a:t>
              </a:r>
              <a:endParaRPr lang="en-US" altLang="zh-TW" sz="2400" dirty="0"/>
            </a:p>
          </p:txBody>
        </p:sp>
        <p:grpSp>
          <p:nvGrpSpPr>
            <p:cNvPr id="80" name="组合 7"/>
            <p:cNvGrpSpPr/>
            <p:nvPr/>
          </p:nvGrpSpPr>
          <p:grpSpPr>
            <a:xfrm>
              <a:off x="4357092" y="2835101"/>
              <a:ext cx="802436" cy="488156"/>
              <a:chOff x="6127160" y="4187237"/>
              <a:chExt cx="1128426" cy="686432"/>
            </a:xfrm>
          </p:grpSpPr>
          <p:cxnSp>
            <p:nvCxnSpPr>
              <p:cNvPr id="81" name="MH_Other_7"/>
              <p:cNvCxnSpPr/>
              <p:nvPr>
                <p:custDataLst>
                  <p:tags r:id="rId3"/>
                </p:custDataLst>
              </p:nvPr>
            </p:nvCxnSpPr>
            <p:spPr>
              <a:xfrm flipH="1">
                <a:off x="6525624" y="4187237"/>
                <a:ext cx="729962" cy="68643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82" name="MH_Other_8"/>
              <p:cNvSpPr/>
              <p:nvPr>
                <p:custDataLst>
                  <p:tags r:id="rId4"/>
                </p:custDataLst>
              </p:nvPr>
            </p:nvSpPr>
            <p:spPr>
              <a:xfrm>
                <a:off x="6145577" y="4589050"/>
                <a:ext cx="532403" cy="241088"/>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1213" anchor="ctr">
                <a:normAutofit fontScale="77500" lnSpcReduction="20000"/>
              </a:bodyPr>
              <a:lstStyle/>
              <a:p>
                <a:pPr algn="ctr">
                  <a:defRPr/>
                </a:pPr>
                <a:endParaRPr lang="zh-CN" altLang="en-US" sz="1333"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MH_Other_9"/>
              <p:cNvSpPr txBox="1">
                <a:spLocks noChangeArrowheads="1"/>
              </p:cNvSpPr>
              <p:nvPr>
                <p:custDataLst>
                  <p:tags r:id="rId5"/>
                </p:custDataLst>
              </p:nvPr>
            </p:nvSpPr>
            <p:spPr bwMode="auto">
              <a:xfrm>
                <a:off x="6127160" y="4199676"/>
                <a:ext cx="565888" cy="389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en-US" altLang="zh-TW" sz="2399"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03</a:t>
                </a:r>
                <a:endParaRPr lang="zh-CN" altLang="en-US" sz="2399"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pic>
        <p:nvPicPr>
          <p:cNvPr id="40" name="Picture 2" descr="大學招生委員會聯合會"/>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56035" y="121834"/>
            <a:ext cx="3036662" cy="599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8625947"/>
      </p:ext>
    </p:extLst>
  </p:cSld>
  <p:clrMapOvr>
    <a:masterClrMapping/>
  </p:clrMapOvr>
  <p:transition spd="med">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標題 5"/>
          <p:cNvSpPr>
            <a:spLocks noGrp="1"/>
          </p:cNvSpPr>
          <p:nvPr>
            <p:ph type="title"/>
          </p:nvPr>
        </p:nvSpPr>
        <p:spPr>
          <a:xfrm>
            <a:off x="829914" y="247941"/>
            <a:ext cx="9478651" cy="778099"/>
          </a:xfrm>
        </p:spPr>
        <p:txBody>
          <a:bodyPr>
            <a:normAutofit/>
          </a:bodyPr>
          <a:lstStyle/>
          <a:p>
            <a:r>
              <a:rPr lang="zh-TW" altLang="en-US" sz="3600" b="1" dirty="0">
                <a:solidFill>
                  <a:schemeClr val="accent1"/>
                </a:solidFill>
                <a:latin typeface="微软雅黑" panose="020B0503020204020204" pitchFamily="34" charset="-122"/>
                <a:ea typeface="微软雅黑" panose="020B0503020204020204" pitchFamily="34" charset="-122"/>
                <a:cs typeface="+mn-cs"/>
                <a:sym typeface="Lato" charset="0"/>
              </a:rPr>
              <a:t>大學選才多樣評量模式</a:t>
            </a:r>
            <a:endParaRPr lang="zh-TW" altLang="en-US" sz="2800" b="1" dirty="0">
              <a:solidFill>
                <a:schemeClr val="accent1"/>
              </a:solidFill>
              <a:latin typeface="微软雅黑" panose="020B0503020204020204" pitchFamily="34" charset="-122"/>
              <a:ea typeface="微软雅黑" panose="020B0503020204020204" pitchFamily="34" charset="-122"/>
              <a:cs typeface="+mn-cs"/>
              <a:sym typeface="Lato" charset="0"/>
            </a:endParaRPr>
          </a:p>
        </p:txBody>
      </p:sp>
      <p:sp>
        <p:nvSpPr>
          <p:cNvPr id="6" name="投影片編號版面配置區 19"/>
          <p:cNvSpPr>
            <a:spLocks noGrp="1"/>
          </p:cNvSpPr>
          <p:nvPr>
            <p:ph type="sldNum" sz="quarter" idx="12"/>
          </p:nvPr>
        </p:nvSpPr>
        <p:spPr>
          <a:xfrm>
            <a:off x="8610600" y="6356358"/>
            <a:ext cx="2743200" cy="365125"/>
          </a:xfrm>
        </p:spPr>
        <p:txBody>
          <a:bodyPr/>
          <a:lstStyle/>
          <a:p>
            <a:r>
              <a:rPr lang="en-US" altLang="zh-CN" sz="1800" dirty="0">
                <a:latin typeface="Times New Roman" panose="02020603050405020304" pitchFamily="18" charset="0"/>
                <a:cs typeface="Times New Roman" panose="02020603050405020304" pitchFamily="18" charset="0"/>
              </a:rPr>
              <a:t>P.</a:t>
            </a:r>
            <a:r>
              <a:rPr lang="en-US" altLang="zh-TW" sz="1800" dirty="0">
                <a:latin typeface="Times New Roman" panose="02020603050405020304" pitchFamily="18" charset="0"/>
                <a:cs typeface="Times New Roman" panose="02020603050405020304" pitchFamily="18" charset="0"/>
              </a:rPr>
              <a:t>18</a:t>
            </a:r>
            <a:endParaRPr lang="zh-CN" altLang="en-US" sz="1800" dirty="0">
              <a:latin typeface="Times New Roman" panose="02020603050405020304" pitchFamily="18" charset="0"/>
              <a:cs typeface="Times New Roman" panose="02020603050405020304" pitchFamily="18" charset="0"/>
            </a:endParaRPr>
          </a:p>
        </p:txBody>
      </p:sp>
      <p:sp>
        <p:nvSpPr>
          <p:cNvPr id="7" name="內容版面配置區 2"/>
          <p:cNvSpPr txBox="1">
            <a:spLocks/>
          </p:cNvSpPr>
          <p:nvPr/>
        </p:nvSpPr>
        <p:spPr>
          <a:xfrm>
            <a:off x="713537" y="1417320"/>
            <a:ext cx="10640264" cy="4525963"/>
          </a:xfrm>
          <a:prstGeom prst="rect">
            <a:avLst/>
          </a:prstGeom>
        </p:spPr>
        <p:txBody>
          <a:bodyPr/>
          <a:lst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ct val="0"/>
              </a:spcBef>
              <a:buClr>
                <a:srgbClr val="1F497D">
                  <a:lumMod val="75000"/>
                </a:srgbClr>
              </a:buClr>
              <a:buFont typeface="Wingdings" pitchFamily="2" charset="2"/>
              <a:buChar char="n"/>
            </a:pPr>
            <a:r>
              <a:rPr lang="zh-TW" altLang="en-US" sz="3200" b="1" dirty="0">
                <a:solidFill>
                  <a:schemeClr val="accent1"/>
                </a:solidFill>
                <a:latin typeface="微软雅黑" panose="020B0503020204020204" pitchFamily="34" charset="-122"/>
                <a:ea typeface="微软雅黑" panose="020B0503020204020204" pitchFamily="34" charset="-122"/>
              </a:rPr>
              <a:t>多元擇優</a:t>
            </a:r>
            <a:r>
              <a:rPr lang="zh-TW" altLang="en-US" sz="3200" dirty="0">
                <a:solidFill>
                  <a:schemeClr val="accent1"/>
                </a:solidFill>
                <a:latin typeface="微软雅黑" panose="020B0503020204020204" pitchFamily="34" charset="-122"/>
                <a:ea typeface="微软雅黑" panose="020B0503020204020204" pitchFamily="34" charset="-122"/>
              </a:rPr>
              <a:t>：強調學生優勢面向之</a:t>
            </a:r>
            <a:r>
              <a:rPr lang="zh-TW" altLang="en-US" sz="3200" dirty="0" smtClean="0">
                <a:solidFill>
                  <a:schemeClr val="accent1"/>
                </a:solidFill>
                <a:latin typeface="微软雅黑" panose="020B0503020204020204" pitchFamily="34" charset="-122"/>
                <a:ea typeface="微软雅黑" panose="020B0503020204020204" pitchFamily="34" charset="-122"/>
              </a:rPr>
              <a:t>表現。</a:t>
            </a:r>
            <a:endParaRPr lang="zh-TW" altLang="en-US" sz="3200" dirty="0">
              <a:solidFill>
                <a:schemeClr val="accent1"/>
              </a:solidFill>
              <a:latin typeface="微软雅黑" panose="020B0503020204020204" pitchFamily="34" charset="-122"/>
              <a:ea typeface="微软雅黑" panose="020B0503020204020204" pitchFamily="34" charset="-122"/>
            </a:endParaRPr>
          </a:p>
          <a:p>
            <a:pPr algn="just">
              <a:lnSpc>
                <a:spcPct val="150000"/>
              </a:lnSpc>
              <a:spcBef>
                <a:spcPct val="0"/>
              </a:spcBef>
              <a:buClr>
                <a:srgbClr val="1F497D">
                  <a:lumMod val="75000"/>
                </a:srgbClr>
              </a:buClr>
              <a:buFont typeface="Wingdings" pitchFamily="2" charset="2"/>
              <a:buChar char="n"/>
            </a:pPr>
            <a:r>
              <a:rPr lang="zh-TW" altLang="en-US" sz="3200" b="1" dirty="0">
                <a:solidFill>
                  <a:schemeClr val="accent1"/>
                </a:solidFill>
                <a:latin typeface="微软雅黑" panose="020B0503020204020204" pitchFamily="34" charset="-122"/>
                <a:ea typeface="微软雅黑" panose="020B0503020204020204" pitchFamily="34" charset="-122"/>
              </a:rPr>
              <a:t>合成加總</a:t>
            </a:r>
            <a:r>
              <a:rPr lang="zh-TW" altLang="en-US" sz="3200" dirty="0">
                <a:solidFill>
                  <a:schemeClr val="accent1"/>
                </a:solidFill>
                <a:latin typeface="微软雅黑" panose="020B0503020204020204" pitchFamily="34" charset="-122"/>
                <a:ea typeface="微软雅黑" panose="020B0503020204020204" pitchFamily="34" charset="-122"/>
              </a:rPr>
              <a:t>：以各面向得分加總為初篩參考，再綜整學生整體表現</a:t>
            </a:r>
            <a:r>
              <a:rPr lang="zh-TW" altLang="en-US" sz="3200" dirty="0" smtClean="0">
                <a:solidFill>
                  <a:schemeClr val="accent1"/>
                </a:solidFill>
                <a:latin typeface="微软雅黑" panose="020B0503020204020204" pitchFamily="34" charset="-122"/>
                <a:ea typeface="微软雅黑" panose="020B0503020204020204" pitchFamily="34" charset="-122"/>
              </a:rPr>
              <a:t>評分。</a:t>
            </a:r>
            <a:endParaRPr lang="en-US" altLang="zh-TW" sz="3200" dirty="0">
              <a:solidFill>
                <a:schemeClr val="accent1"/>
              </a:solidFill>
              <a:latin typeface="微软雅黑" panose="020B0503020204020204" pitchFamily="34" charset="-122"/>
              <a:ea typeface="微软雅黑" panose="020B0503020204020204" pitchFamily="34" charset="-122"/>
            </a:endParaRPr>
          </a:p>
          <a:p>
            <a:pPr algn="just">
              <a:lnSpc>
                <a:spcPct val="100000"/>
              </a:lnSpc>
              <a:spcBef>
                <a:spcPct val="0"/>
              </a:spcBef>
              <a:buClr>
                <a:srgbClr val="1F497D">
                  <a:lumMod val="75000"/>
                </a:srgbClr>
              </a:buClr>
              <a:buFont typeface="Wingdings" pitchFamily="2" charset="2"/>
              <a:buChar char="n"/>
            </a:pPr>
            <a:endParaRPr lang="en-US" altLang="zh-TW" sz="3200" dirty="0">
              <a:solidFill>
                <a:schemeClr val="accent1"/>
              </a:solidFill>
              <a:latin typeface="微软雅黑" panose="020B0503020204020204" pitchFamily="34" charset="-122"/>
              <a:ea typeface="微软雅黑" panose="020B0503020204020204" pitchFamily="34" charset="-122"/>
            </a:endParaRPr>
          </a:p>
          <a:p>
            <a:pPr marL="179388" indent="0" algn="just">
              <a:lnSpc>
                <a:spcPct val="100000"/>
              </a:lnSpc>
              <a:spcBef>
                <a:spcPct val="0"/>
              </a:spcBef>
              <a:buClr>
                <a:srgbClr val="1F497D">
                  <a:lumMod val="75000"/>
                </a:srgbClr>
              </a:buClr>
              <a:buNone/>
            </a:pPr>
            <a:r>
              <a:rPr lang="zh-TW" altLang="en-US" sz="3200" dirty="0">
                <a:solidFill>
                  <a:schemeClr val="accent1"/>
                </a:solidFill>
                <a:latin typeface="微软雅黑" panose="020B0503020204020204" pitchFamily="34" charset="-122"/>
                <a:ea typeface="微软雅黑" panose="020B0503020204020204" pitchFamily="34" charset="-122"/>
              </a:rPr>
              <a:t>除非招生簡章上有明確的占分比分配，否則校系學習歷程參採中所要看的細項不會有一定的占分比，不是少一項就會少多少分</a:t>
            </a:r>
            <a:r>
              <a:rPr lang="zh-TW" altLang="en-US" dirty="0">
                <a:solidFill>
                  <a:schemeClr val="accent1"/>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2139334130"/>
      </p:ext>
    </p:extLst>
  </p:cSld>
  <p:clrMapOvr>
    <a:masterClrMapping/>
  </p:clrMapOvr>
  <p:transition spd="med" advClick="0" advTm="0">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標題 5"/>
          <p:cNvSpPr>
            <a:spLocks noGrp="1"/>
          </p:cNvSpPr>
          <p:nvPr>
            <p:ph type="title"/>
          </p:nvPr>
        </p:nvSpPr>
        <p:spPr>
          <a:xfrm>
            <a:off x="829914" y="247941"/>
            <a:ext cx="9478651" cy="778099"/>
          </a:xfrm>
        </p:spPr>
        <p:txBody>
          <a:bodyPr>
            <a:normAutofit/>
          </a:bodyPr>
          <a:lstStyle/>
          <a:p>
            <a:r>
              <a:rPr lang="zh-TW" altLang="en-US" sz="3600" b="1" dirty="0">
                <a:solidFill>
                  <a:schemeClr val="accent1"/>
                </a:solidFill>
                <a:latin typeface="微软雅黑" panose="020B0503020204020204" pitchFamily="34" charset="-122"/>
                <a:ea typeface="微软雅黑" panose="020B0503020204020204" pitchFamily="34" charset="-122"/>
                <a:cs typeface="+mn-cs"/>
                <a:sym typeface="Lato" charset="0"/>
              </a:rPr>
              <a:t>單一篩選標準的省思</a:t>
            </a:r>
            <a:endParaRPr lang="zh-TW" altLang="en-US" sz="2800" b="1" dirty="0">
              <a:solidFill>
                <a:schemeClr val="accent1"/>
              </a:solidFill>
              <a:latin typeface="微软雅黑" panose="020B0503020204020204" pitchFamily="34" charset="-122"/>
              <a:ea typeface="微软雅黑" panose="020B0503020204020204" pitchFamily="34" charset="-122"/>
              <a:cs typeface="+mn-cs"/>
              <a:sym typeface="Lato" charset="0"/>
            </a:endParaRPr>
          </a:p>
        </p:txBody>
      </p:sp>
      <p:sp>
        <p:nvSpPr>
          <p:cNvPr id="6" name="投影片編號版面配置區 19"/>
          <p:cNvSpPr>
            <a:spLocks noGrp="1"/>
          </p:cNvSpPr>
          <p:nvPr>
            <p:ph type="sldNum" sz="quarter" idx="12"/>
          </p:nvPr>
        </p:nvSpPr>
        <p:spPr>
          <a:xfrm>
            <a:off x="8610600" y="6356358"/>
            <a:ext cx="2743200" cy="365125"/>
          </a:xfrm>
        </p:spPr>
        <p:txBody>
          <a:bodyPr/>
          <a:lstStyle/>
          <a:p>
            <a:r>
              <a:rPr lang="en-US" altLang="zh-CN" sz="1800" dirty="0" smtClean="0">
                <a:latin typeface="Times New Roman" panose="02020603050405020304" pitchFamily="18" charset="0"/>
                <a:cs typeface="Times New Roman" panose="02020603050405020304" pitchFamily="18" charset="0"/>
              </a:rPr>
              <a:t>P.</a:t>
            </a:r>
            <a:r>
              <a:rPr lang="en-US" altLang="zh-TW" sz="1800" dirty="0" smtClean="0">
                <a:latin typeface="Times New Roman" panose="02020603050405020304" pitchFamily="18" charset="0"/>
                <a:cs typeface="Times New Roman" panose="02020603050405020304" pitchFamily="18" charset="0"/>
              </a:rPr>
              <a:t>19</a:t>
            </a:r>
            <a:endParaRPr lang="zh-CN" altLang="en-US" sz="1800" dirty="0">
              <a:latin typeface="Times New Roman" panose="02020603050405020304" pitchFamily="18" charset="0"/>
              <a:cs typeface="Times New Roman" panose="02020603050405020304" pitchFamily="18" charset="0"/>
            </a:endParaRPr>
          </a:p>
        </p:txBody>
      </p:sp>
      <p:sp>
        <p:nvSpPr>
          <p:cNvPr id="7" name="內容版面配置區 2"/>
          <p:cNvSpPr txBox="1">
            <a:spLocks/>
          </p:cNvSpPr>
          <p:nvPr/>
        </p:nvSpPr>
        <p:spPr>
          <a:xfrm>
            <a:off x="713537" y="1417320"/>
            <a:ext cx="10640264" cy="4525963"/>
          </a:xfrm>
          <a:prstGeom prst="rect">
            <a:avLst/>
          </a:prstGeom>
        </p:spPr>
        <p:txBody>
          <a:bodyPr/>
          <a:lst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ct val="0"/>
              </a:spcBef>
              <a:buClr>
                <a:srgbClr val="1F497D">
                  <a:lumMod val="75000"/>
                </a:srgbClr>
              </a:buClr>
              <a:buFont typeface="Wingdings" panose="05000000000000000000" pitchFamily="2" charset="2"/>
              <a:buChar char="n"/>
            </a:pPr>
            <a:r>
              <a:rPr lang="zh-TW" altLang="en-US" sz="3200" dirty="0">
                <a:solidFill>
                  <a:schemeClr val="accent1"/>
                </a:solidFill>
                <a:latin typeface="微软雅黑" panose="020B0503020204020204" pitchFamily="34" charset="-122"/>
                <a:ea typeface="微软雅黑" panose="020B0503020204020204" pitchFamily="34" charset="-122"/>
              </a:rPr>
              <a:t>換日線</a:t>
            </a:r>
            <a:r>
              <a:rPr lang="en-US" altLang="zh-TW" sz="3200" dirty="0">
                <a:solidFill>
                  <a:schemeClr val="accent1"/>
                </a:solidFill>
                <a:latin typeface="微软雅黑" panose="020B0503020204020204" pitchFamily="34" charset="-122"/>
                <a:ea typeface="微软雅黑" panose="020B0503020204020204" pitchFamily="34" charset="-122"/>
              </a:rPr>
              <a:t>(Crossing Campus)</a:t>
            </a:r>
            <a:r>
              <a:rPr lang="zh-TW" altLang="en-US" sz="3200" dirty="0">
                <a:solidFill>
                  <a:schemeClr val="accent1"/>
                </a:solidFill>
                <a:latin typeface="微软雅黑" panose="020B0503020204020204" pitchFamily="34" charset="-122"/>
                <a:ea typeface="微软雅黑" panose="020B0503020204020204" pitchFamily="34" charset="-122"/>
              </a:rPr>
              <a:t>上的讀者投書</a:t>
            </a:r>
            <a:r>
              <a:rPr lang="en-US" altLang="zh-TW" sz="3200" dirty="0">
                <a:solidFill>
                  <a:schemeClr val="accent1"/>
                </a:solidFill>
                <a:latin typeface="微软雅黑" panose="020B0503020204020204" pitchFamily="34" charset="-122"/>
                <a:ea typeface="微软雅黑" panose="020B0503020204020204" pitchFamily="34" charset="-122"/>
              </a:rPr>
              <a:t>(2019.05)</a:t>
            </a:r>
          </a:p>
          <a:p>
            <a:pPr marL="0" indent="0" algn="just">
              <a:lnSpc>
                <a:spcPct val="150000"/>
              </a:lnSpc>
              <a:spcBef>
                <a:spcPct val="0"/>
              </a:spcBef>
              <a:buClr>
                <a:srgbClr val="1F497D">
                  <a:lumMod val="75000"/>
                </a:srgbClr>
              </a:buClr>
              <a:buNone/>
            </a:pPr>
            <a:r>
              <a:rPr lang="zh-TW" altLang="en-US" dirty="0">
                <a:solidFill>
                  <a:schemeClr val="accent1"/>
                </a:solidFill>
                <a:latin typeface="微软雅黑" panose="020B0503020204020204" pitchFamily="34" charset="-122"/>
                <a:ea typeface="微软雅黑" panose="020B0503020204020204" pitchFamily="34" charset="-122"/>
              </a:rPr>
              <a:t>美國至少 </a:t>
            </a:r>
            <a:r>
              <a:rPr lang="en-US" altLang="zh-TW" dirty="0">
                <a:solidFill>
                  <a:schemeClr val="accent1"/>
                </a:solidFill>
                <a:latin typeface="微软雅黑" panose="020B0503020204020204" pitchFamily="34" charset="-122"/>
                <a:ea typeface="微软雅黑" panose="020B0503020204020204" pitchFamily="34" charset="-122"/>
              </a:rPr>
              <a:t>10 </a:t>
            </a:r>
            <a:r>
              <a:rPr lang="zh-TW" altLang="en-US" dirty="0">
                <a:solidFill>
                  <a:schemeClr val="accent1"/>
                </a:solidFill>
                <a:latin typeface="微软雅黑" panose="020B0503020204020204" pitchFamily="34" charset="-122"/>
                <a:ea typeface="微软雅黑" panose="020B0503020204020204" pitchFamily="34" charset="-122"/>
              </a:rPr>
              <a:t>萬名醫生來自文組 </a:t>
            </a:r>
            <a:r>
              <a:rPr lang="en-US" altLang="zh-TW" dirty="0" smtClean="0">
                <a:solidFill>
                  <a:schemeClr val="accent1"/>
                </a:solidFill>
                <a:latin typeface="微软雅黑" panose="020B0503020204020204" pitchFamily="34" charset="-122"/>
                <a:ea typeface="微软雅黑" panose="020B0503020204020204" pitchFamily="34" charset="-122"/>
              </a:rPr>
              <a:t>– </a:t>
            </a:r>
          </a:p>
          <a:p>
            <a:pPr marL="0" indent="0" algn="just">
              <a:lnSpc>
                <a:spcPct val="150000"/>
              </a:lnSpc>
              <a:spcBef>
                <a:spcPct val="0"/>
              </a:spcBef>
              <a:buClr>
                <a:srgbClr val="1F497D">
                  <a:lumMod val="75000"/>
                </a:srgbClr>
              </a:buClr>
              <a:buNone/>
            </a:pPr>
            <a:r>
              <a:rPr lang="zh-TW" altLang="en-US" dirty="0" smtClean="0">
                <a:solidFill>
                  <a:schemeClr val="accent1"/>
                </a:solidFill>
                <a:latin typeface="微软雅黑" panose="020B0503020204020204" pitchFamily="34" charset="-122"/>
                <a:ea typeface="微软雅黑" panose="020B0503020204020204" pitchFamily="34" charset="-122"/>
              </a:rPr>
              <a:t>當</a:t>
            </a:r>
            <a:r>
              <a:rPr lang="zh-TW" altLang="en-US" dirty="0">
                <a:solidFill>
                  <a:schemeClr val="accent1"/>
                </a:solidFill>
                <a:latin typeface="微软雅黑" panose="020B0503020204020204" pitchFamily="34" charset="-122"/>
                <a:ea typeface="微软雅黑" panose="020B0503020204020204" pitchFamily="34" charset="-122"/>
              </a:rPr>
              <a:t>醫生最重要的特質，不分文理組</a:t>
            </a:r>
          </a:p>
          <a:p>
            <a:pPr marL="0" indent="0" algn="just">
              <a:lnSpc>
                <a:spcPct val="150000"/>
              </a:lnSpc>
              <a:spcBef>
                <a:spcPct val="0"/>
              </a:spcBef>
              <a:buClr>
                <a:srgbClr val="1F497D">
                  <a:lumMod val="75000"/>
                </a:srgbClr>
              </a:buClr>
              <a:buNone/>
            </a:pPr>
            <a:r>
              <a:rPr lang="zh-TW" altLang="en-US" dirty="0">
                <a:solidFill>
                  <a:schemeClr val="accent1"/>
                </a:solidFill>
                <a:latin typeface="微软雅黑" panose="020B0503020204020204" pitchFamily="34" charset="-122"/>
                <a:ea typeface="微软雅黑" panose="020B0503020204020204" pitchFamily="34" charset="-122"/>
              </a:rPr>
              <a:t>台灣單一的篩選標準，是否真的能選出一群「最適合當醫師」的學生</a:t>
            </a:r>
            <a:r>
              <a:rPr lang="zh-TW" altLang="en-US" dirty="0" smtClean="0">
                <a:solidFill>
                  <a:schemeClr val="accent1"/>
                </a:solidFill>
                <a:latin typeface="微软雅黑" panose="020B0503020204020204" pitchFamily="34" charset="-122"/>
                <a:ea typeface="微软雅黑" panose="020B0503020204020204" pitchFamily="34" charset="-122"/>
              </a:rPr>
              <a:t>？在</a:t>
            </a:r>
            <a:r>
              <a:rPr lang="zh-TW" altLang="en-US" dirty="0">
                <a:solidFill>
                  <a:schemeClr val="accent1"/>
                </a:solidFill>
                <a:latin typeface="微软雅黑" panose="020B0503020204020204" pitchFamily="34" charset="-122"/>
                <a:ea typeface="微软雅黑" panose="020B0503020204020204" pitchFamily="34" charset="-122"/>
              </a:rPr>
              <a:t>這樣的篩選標準之下，我們可能錯過了多少優秀的「文組醫師」？</a:t>
            </a:r>
          </a:p>
          <a:p>
            <a:pPr marL="179388" indent="0" algn="just">
              <a:lnSpc>
                <a:spcPct val="100000"/>
              </a:lnSpc>
              <a:spcBef>
                <a:spcPct val="0"/>
              </a:spcBef>
              <a:buClr>
                <a:srgbClr val="1F497D">
                  <a:lumMod val="75000"/>
                </a:srgbClr>
              </a:buClr>
              <a:buNone/>
            </a:pPr>
            <a:endParaRPr lang="zh-TW" altLang="en-US" sz="2700" dirty="0">
              <a:solidFill>
                <a:schemeClr val="accent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99409421"/>
      </p:ext>
    </p:extLst>
  </p:cSld>
  <p:clrMapOvr>
    <a:masterClrMapping/>
  </p:clrMapOvr>
  <p:transition spd="med" advClick="0" advTm="0">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標題 5"/>
          <p:cNvSpPr>
            <a:spLocks noGrp="1"/>
          </p:cNvSpPr>
          <p:nvPr>
            <p:ph type="title"/>
          </p:nvPr>
        </p:nvSpPr>
        <p:spPr>
          <a:xfrm>
            <a:off x="829914" y="247941"/>
            <a:ext cx="9478651" cy="778099"/>
          </a:xfrm>
        </p:spPr>
        <p:txBody>
          <a:bodyPr>
            <a:normAutofit/>
          </a:bodyPr>
          <a:lstStyle/>
          <a:p>
            <a:r>
              <a:rPr lang="en-US" altLang="zh-TW" sz="3600" b="1" dirty="0">
                <a:solidFill>
                  <a:schemeClr val="accent1"/>
                </a:solidFill>
                <a:latin typeface="微软雅黑" panose="020B0503020204020204" pitchFamily="34" charset="-122"/>
                <a:ea typeface="微软雅黑" panose="020B0503020204020204" pitchFamily="34" charset="-122"/>
                <a:cs typeface="+mn-cs"/>
                <a:sym typeface="Lato" charset="0"/>
              </a:rPr>
              <a:t>12</a:t>
            </a:r>
            <a:r>
              <a:rPr lang="zh-TW" altLang="en-US" sz="3600" b="1" dirty="0">
                <a:solidFill>
                  <a:schemeClr val="accent1"/>
                </a:solidFill>
                <a:latin typeface="微软雅黑" panose="020B0503020204020204" pitchFamily="34" charset="-122"/>
                <a:ea typeface="微软雅黑" panose="020B0503020204020204" pitchFamily="34" charset="-122"/>
                <a:cs typeface="+mn-cs"/>
                <a:sym typeface="Lato" charset="0"/>
              </a:rPr>
              <a:t>年國教課綱數學領綱之分流規劃</a:t>
            </a:r>
            <a:endParaRPr lang="zh-TW" altLang="en-US" sz="2800" b="1" dirty="0">
              <a:solidFill>
                <a:schemeClr val="accent1"/>
              </a:solidFill>
              <a:latin typeface="微软雅黑" panose="020B0503020204020204" pitchFamily="34" charset="-122"/>
              <a:ea typeface="微软雅黑" panose="020B0503020204020204" pitchFamily="34" charset="-122"/>
              <a:cs typeface="+mn-cs"/>
              <a:sym typeface="Lato" charset="0"/>
            </a:endParaRPr>
          </a:p>
        </p:txBody>
      </p:sp>
      <p:sp>
        <p:nvSpPr>
          <p:cNvPr id="6" name="投影片編號版面配置區 19"/>
          <p:cNvSpPr>
            <a:spLocks noGrp="1"/>
          </p:cNvSpPr>
          <p:nvPr>
            <p:ph type="sldNum" sz="quarter" idx="12"/>
          </p:nvPr>
        </p:nvSpPr>
        <p:spPr>
          <a:xfrm>
            <a:off x="8610600" y="6356358"/>
            <a:ext cx="2743200" cy="365125"/>
          </a:xfrm>
        </p:spPr>
        <p:txBody>
          <a:bodyPr/>
          <a:lstStyle/>
          <a:p>
            <a:r>
              <a:rPr lang="en-US" altLang="zh-CN" sz="1800" dirty="0" smtClean="0">
                <a:latin typeface="Times New Roman" panose="02020603050405020304" pitchFamily="18" charset="0"/>
                <a:cs typeface="Times New Roman" panose="02020603050405020304" pitchFamily="18" charset="0"/>
              </a:rPr>
              <a:t>P.</a:t>
            </a:r>
            <a:r>
              <a:rPr lang="en-US" altLang="zh-TW" sz="1800" dirty="0" smtClean="0">
                <a:latin typeface="Times New Roman" panose="02020603050405020304" pitchFamily="18" charset="0"/>
                <a:cs typeface="Times New Roman" panose="02020603050405020304" pitchFamily="18" charset="0"/>
              </a:rPr>
              <a:t>20</a:t>
            </a:r>
            <a:endParaRPr lang="zh-CN" altLang="en-US" sz="1800" dirty="0">
              <a:latin typeface="Times New Roman" panose="02020603050405020304" pitchFamily="18" charset="0"/>
              <a:cs typeface="Times New Roman" panose="02020603050405020304" pitchFamily="18" charset="0"/>
            </a:endParaRPr>
          </a:p>
        </p:txBody>
      </p:sp>
      <p:pic>
        <p:nvPicPr>
          <p:cNvPr id="5" name="圖片 4"/>
          <p:cNvPicPr>
            <a:picLocks noChangeAspect="1"/>
          </p:cNvPicPr>
          <p:nvPr/>
        </p:nvPicPr>
        <p:blipFill>
          <a:blip r:embed="rId3"/>
          <a:stretch>
            <a:fillRect/>
          </a:stretch>
        </p:blipFill>
        <p:spPr>
          <a:xfrm>
            <a:off x="1192672" y="1838325"/>
            <a:ext cx="9806655" cy="3993197"/>
          </a:xfrm>
          <a:prstGeom prst="rect">
            <a:avLst/>
          </a:prstGeom>
        </p:spPr>
      </p:pic>
    </p:spTree>
    <p:extLst>
      <p:ext uri="{BB962C8B-B14F-4D97-AF65-F5344CB8AC3E}">
        <p14:creationId xmlns:p14="http://schemas.microsoft.com/office/powerpoint/2010/main" val="2601229033"/>
      </p:ext>
    </p:extLst>
  </p:cSld>
  <p:clrMapOvr>
    <a:masterClrMapping/>
  </p:clrMapOvr>
  <p:transition spd="med" advClick="0" advTm="0">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標題 5"/>
          <p:cNvSpPr>
            <a:spLocks noGrp="1"/>
          </p:cNvSpPr>
          <p:nvPr>
            <p:ph type="title"/>
          </p:nvPr>
        </p:nvSpPr>
        <p:spPr>
          <a:xfrm>
            <a:off x="829915" y="247941"/>
            <a:ext cx="8229600" cy="778099"/>
          </a:xfrm>
        </p:spPr>
        <p:txBody>
          <a:bodyPr>
            <a:normAutofit/>
          </a:bodyPr>
          <a:lstStyle/>
          <a:p>
            <a:r>
              <a:rPr lang="zh-TW" altLang="en-US" sz="3600" b="1" dirty="0">
                <a:solidFill>
                  <a:schemeClr val="accent1"/>
                </a:solidFill>
                <a:latin typeface="微软雅黑" panose="020B0503020204020204" pitchFamily="34" charset="-122"/>
                <a:ea typeface="微软雅黑" panose="020B0503020204020204" pitchFamily="34" charset="-122"/>
                <a:cs typeface="+mn-cs"/>
                <a:sym typeface="Lato" charset="0"/>
              </a:rPr>
              <a:t>申請入學參採數學考科統計</a:t>
            </a:r>
          </a:p>
        </p:txBody>
      </p:sp>
      <p:graphicFrame>
        <p:nvGraphicFramePr>
          <p:cNvPr id="3" name="表格 2"/>
          <p:cNvGraphicFramePr>
            <a:graphicFrameLocks noGrp="1"/>
          </p:cNvGraphicFramePr>
          <p:nvPr>
            <p:extLst>
              <p:ext uri="{D42A27DB-BD31-4B8C-83A1-F6EECF244321}">
                <p14:modId xmlns:p14="http://schemas.microsoft.com/office/powerpoint/2010/main" val="1530860562"/>
              </p:ext>
            </p:extLst>
          </p:nvPr>
        </p:nvGraphicFramePr>
        <p:xfrm>
          <a:off x="829915" y="1315703"/>
          <a:ext cx="9850785" cy="4165007"/>
        </p:xfrm>
        <a:graphic>
          <a:graphicData uri="http://schemas.openxmlformats.org/drawingml/2006/table">
            <a:tbl>
              <a:tblPr firstRow="1" bandRow="1">
                <a:tableStyleId>{5C22544A-7EE6-4342-B048-85BDC9FD1C3A}</a:tableStyleId>
              </a:tblPr>
              <a:tblGrid>
                <a:gridCol w="6358285">
                  <a:extLst>
                    <a:ext uri="{9D8B030D-6E8A-4147-A177-3AD203B41FA5}">
                      <a16:colId xmlns="" xmlns:a16="http://schemas.microsoft.com/office/drawing/2014/main" val="20000"/>
                    </a:ext>
                  </a:extLst>
                </a:gridCol>
                <a:gridCol w="3492500">
                  <a:extLst>
                    <a:ext uri="{9D8B030D-6E8A-4147-A177-3AD203B41FA5}">
                      <a16:colId xmlns="" xmlns:a16="http://schemas.microsoft.com/office/drawing/2014/main" val="20001"/>
                    </a:ext>
                  </a:extLst>
                </a:gridCol>
              </a:tblGrid>
              <a:tr h="653787">
                <a:tc>
                  <a:txBody>
                    <a:bodyPr/>
                    <a:lstStyle/>
                    <a:p>
                      <a:pPr marL="0" algn="ctr" defTabSz="914354" rtl="0" eaLnBrk="1" latinLnBrk="0" hangingPunct="1"/>
                      <a:r>
                        <a:rPr lang="zh-TW" altLang="en-US" sz="2400" b="1" kern="1200" dirty="0">
                          <a:solidFill>
                            <a:schemeClr val="lt1"/>
                          </a:solidFill>
                          <a:latin typeface="Microsoft YaHei" panose="020B0503020204020204" pitchFamily="34" charset="-122"/>
                          <a:ea typeface="Microsoft YaHei" panose="020B0503020204020204" pitchFamily="34" charset="-122"/>
                          <a:cs typeface="+mn-cs"/>
                        </a:rPr>
                        <a:t>大學申請入學參採學測數學科目</a:t>
                      </a:r>
                    </a:p>
                  </a:txBody>
                  <a:tcPr anchor="ctr"/>
                </a:tc>
                <a:tc>
                  <a:txBody>
                    <a:bodyPr/>
                    <a:lstStyle/>
                    <a:p>
                      <a:pPr algn="ctr"/>
                      <a:r>
                        <a:rPr lang="zh-TW" altLang="en-US" sz="2400" dirty="0">
                          <a:latin typeface="Microsoft YaHei" panose="020B0503020204020204" pitchFamily="34" charset="-122"/>
                          <a:ea typeface="Microsoft YaHei" panose="020B0503020204020204" pitchFamily="34" charset="-122"/>
                        </a:rPr>
                        <a:t>系組數</a:t>
                      </a:r>
                    </a:p>
                  </a:txBody>
                  <a:tcPr anchor="ctr"/>
                </a:tc>
                <a:extLst>
                  <a:ext uri="{0D108BD9-81ED-4DB2-BD59-A6C34878D82A}">
                    <a16:rowId xmlns="" xmlns:a16="http://schemas.microsoft.com/office/drawing/2014/main" val="10000"/>
                  </a:ext>
                </a:extLst>
              </a:tr>
              <a:tr h="641585">
                <a:tc>
                  <a:txBody>
                    <a:bodyPr/>
                    <a:lstStyle/>
                    <a:p>
                      <a:pPr algn="ctr"/>
                      <a:r>
                        <a:rPr lang="zh-TW" altLang="en-US" sz="2800" b="0" kern="1200" dirty="0">
                          <a:solidFill>
                            <a:schemeClr val="tx1"/>
                          </a:solidFill>
                          <a:latin typeface="Microsoft YaHei" panose="020B0503020204020204" pitchFamily="34" charset="-122"/>
                          <a:ea typeface="Microsoft YaHei" panose="020B0503020204020204" pitchFamily="34" charset="-122"/>
                          <a:cs typeface="+mn-cs"/>
                        </a:rPr>
                        <a:t>不參採數學</a:t>
                      </a:r>
                    </a:p>
                  </a:txBody>
                  <a:tcPr/>
                </a:tc>
                <a:tc>
                  <a:txBody>
                    <a:bodyPr/>
                    <a:lstStyle/>
                    <a:p>
                      <a:pPr algn="ctr"/>
                      <a:r>
                        <a:rPr lang="en-US" altLang="zh-TW" sz="2000" dirty="0">
                          <a:latin typeface="Microsoft YaHei" panose="020B0503020204020204" pitchFamily="34" charset="-122"/>
                          <a:ea typeface="Microsoft YaHei" panose="020B0503020204020204" pitchFamily="34" charset="-122"/>
                        </a:rPr>
                        <a:t>898</a:t>
                      </a:r>
                      <a:endParaRPr lang="zh-TW" altLang="en-US" sz="2000" dirty="0">
                        <a:latin typeface="Microsoft YaHei" panose="020B0503020204020204" pitchFamily="34" charset="-122"/>
                        <a:ea typeface="Microsoft YaHei" panose="020B0503020204020204" pitchFamily="34" charset="-122"/>
                      </a:endParaRPr>
                    </a:p>
                  </a:txBody>
                  <a:tcPr/>
                </a:tc>
                <a:extLst>
                  <a:ext uri="{0D108BD9-81ED-4DB2-BD59-A6C34878D82A}">
                    <a16:rowId xmlns="" xmlns:a16="http://schemas.microsoft.com/office/drawing/2014/main" val="10001"/>
                  </a:ext>
                </a:extLst>
              </a:tr>
              <a:tr h="641585">
                <a:tc>
                  <a:txBody>
                    <a:bodyPr/>
                    <a:lstStyle/>
                    <a:p>
                      <a:pPr algn="ctr"/>
                      <a:r>
                        <a:rPr lang="zh-TW" altLang="en-US" sz="2800" b="0" kern="1200" dirty="0">
                          <a:solidFill>
                            <a:schemeClr val="tx1"/>
                          </a:solidFill>
                          <a:latin typeface="Microsoft YaHei" panose="020B0503020204020204" pitchFamily="34" charset="-122"/>
                          <a:ea typeface="Microsoft YaHei" panose="020B0503020204020204" pitchFamily="34" charset="-122"/>
                          <a:cs typeface="+mn-cs"/>
                        </a:rPr>
                        <a:t>數學 </a:t>
                      </a:r>
                      <a:r>
                        <a:rPr lang="en-US" altLang="zh-TW" sz="2800" b="0" kern="1200" dirty="0">
                          <a:solidFill>
                            <a:schemeClr val="tx1"/>
                          </a:solidFill>
                          <a:latin typeface="Microsoft YaHei" panose="020B0503020204020204" pitchFamily="34" charset="-122"/>
                          <a:ea typeface="Microsoft YaHei" panose="020B0503020204020204" pitchFamily="34" charset="-122"/>
                          <a:cs typeface="+mn-cs"/>
                        </a:rPr>
                        <a:t>A</a:t>
                      </a:r>
                      <a:endParaRPr lang="zh-TW" altLang="en-US" sz="2800" b="0" kern="1200" dirty="0">
                        <a:solidFill>
                          <a:schemeClr val="tx1"/>
                        </a:solidFill>
                        <a:latin typeface="Microsoft YaHei" panose="020B0503020204020204" pitchFamily="34" charset="-122"/>
                        <a:ea typeface="Microsoft YaHei" panose="020B0503020204020204" pitchFamily="34" charset="-122"/>
                        <a:cs typeface="+mn-cs"/>
                      </a:endParaRPr>
                    </a:p>
                  </a:txBody>
                  <a:tcPr/>
                </a:tc>
                <a:tc>
                  <a:txBody>
                    <a:bodyPr/>
                    <a:lstStyle/>
                    <a:p>
                      <a:pPr algn="ctr"/>
                      <a:r>
                        <a:rPr lang="en-US" altLang="zh-TW" sz="2000" dirty="0">
                          <a:latin typeface="Microsoft YaHei" panose="020B0503020204020204" pitchFamily="34" charset="-122"/>
                          <a:ea typeface="Microsoft YaHei" panose="020B0503020204020204" pitchFamily="34" charset="-122"/>
                        </a:rPr>
                        <a:t>634</a:t>
                      </a:r>
                      <a:endParaRPr lang="zh-TW" altLang="en-US" sz="2000" dirty="0">
                        <a:latin typeface="Microsoft YaHei" panose="020B0503020204020204" pitchFamily="34" charset="-122"/>
                        <a:ea typeface="Microsoft YaHei" panose="020B0503020204020204" pitchFamily="34" charset="-122"/>
                      </a:endParaRPr>
                    </a:p>
                  </a:txBody>
                  <a:tcPr/>
                </a:tc>
                <a:extLst>
                  <a:ext uri="{0D108BD9-81ED-4DB2-BD59-A6C34878D82A}">
                    <a16:rowId xmlns="" xmlns:a16="http://schemas.microsoft.com/office/drawing/2014/main" val="10002"/>
                  </a:ext>
                </a:extLst>
              </a:tr>
              <a:tr h="641585">
                <a:tc>
                  <a:txBody>
                    <a:bodyPr/>
                    <a:lstStyle/>
                    <a:p>
                      <a:pPr algn="ctr"/>
                      <a:r>
                        <a:rPr lang="zh-TW" altLang="en-US" sz="2800" b="0" kern="1200" dirty="0">
                          <a:solidFill>
                            <a:schemeClr val="tx1"/>
                          </a:solidFill>
                          <a:latin typeface="Microsoft YaHei" panose="020B0503020204020204" pitchFamily="34" charset="-122"/>
                          <a:ea typeface="Microsoft YaHei" panose="020B0503020204020204" pitchFamily="34" charset="-122"/>
                          <a:cs typeface="+mn-cs"/>
                        </a:rPr>
                        <a:t>數學 </a:t>
                      </a:r>
                      <a:r>
                        <a:rPr lang="en-US" altLang="zh-TW" sz="2800" b="0" kern="1200" dirty="0">
                          <a:solidFill>
                            <a:schemeClr val="tx1"/>
                          </a:solidFill>
                          <a:latin typeface="Microsoft YaHei" panose="020B0503020204020204" pitchFamily="34" charset="-122"/>
                          <a:ea typeface="Microsoft YaHei" panose="020B0503020204020204" pitchFamily="34" charset="-122"/>
                          <a:cs typeface="+mn-cs"/>
                        </a:rPr>
                        <a:t>B</a:t>
                      </a:r>
                      <a:endParaRPr lang="zh-TW" altLang="en-US" sz="2800" b="0" kern="1200" dirty="0">
                        <a:solidFill>
                          <a:schemeClr val="tx1"/>
                        </a:solidFill>
                        <a:latin typeface="Microsoft YaHei" panose="020B0503020204020204" pitchFamily="34" charset="-122"/>
                        <a:ea typeface="Microsoft YaHei" panose="020B0503020204020204" pitchFamily="34" charset="-122"/>
                        <a:cs typeface="+mn-cs"/>
                      </a:endParaRPr>
                    </a:p>
                  </a:txBody>
                  <a:tcPr/>
                </a:tc>
                <a:tc>
                  <a:txBody>
                    <a:bodyPr/>
                    <a:lstStyle/>
                    <a:p>
                      <a:pPr algn="ctr"/>
                      <a:r>
                        <a:rPr lang="en-US" altLang="zh-TW" sz="2000" dirty="0">
                          <a:latin typeface="Microsoft YaHei" panose="020B0503020204020204" pitchFamily="34" charset="-122"/>
                          <a:ea typeface="Microsoft YaHei" panose="020B0503020204020204" pitchFamily="34" charset="-122"/>
                        </a:rPr>
                        <a:t>405</a:t>
                      </a:r>
                      <a:endParaRPr lang="zh-TW" altLang="en-US" sz="2000" dirty="0">
                        <a:latin typeface="Microsoft YaHei" panose="020B0503020204020204" pitchFamily="34" charset="-122"/>
                        <a:ea typeface="Microsoft YaHei" panose="020B0503020204020204" pitchFamily="34" charset="-122"/>
                      </a:endParaRPr>
                    </a:p>
                  </a:txBody>
                  <a:tcPr/>
                </a:tc>
                <a:extLst>
                  <a:ext uri="{0D108BD9-81ED-4DB2-BD59-A6C34878D82A}">
                    <a16:rowId xmlns="" xmlns:a16="http://schemas.microsoft.com/office/drawing/2014/main" val="10003"/>
                  </a:ext>
                </a:extLst>
              </a:tr>
              <a:tr h="931640">
                <a:tc>
                  <a:txBody>
                    <a:bodyPr/>
                    <a:lstStyle/>
                    <a:p>
                      <a:pPr algn="ctr"/>
                      <a:r>
                        <a:rPr lang="zh-TW" altLang="en-US" sz="2800" b="0" kern="1200" dirty="0">
                          <a:solidFill>
                            <a:schemeClr val="tx1"/>
                          </a:solidFill>
                          <a:latin typeface="Microsoft YaHei" panose="020B0503020204020204" pitchFamily="34" charset="-122"/>
                          <a:ea typeface="Microsoft YaHei" panose="020B0503020204020204" pitchFamily="34" charset="-122"/>
                          <a:cs typeface="+mn-cs"/>
                        </a:rPr>
                        <a:t>數 </a:t>
                      </a:r>
                      <a:r>
                        <a:rPr lang="en-US" altLang="zh-TW" sz="2800" b="0" kern="1200" dirty="0">
                          <a:solidFill>
                            <a:schemeClr val="tx1"/>
                          </a:solidFill>
                          <a:latin typeface="Microsoft YaHei" panose="020B0503020204020204" pitchFamily="34" charset="-122"/>
                          <a:ea typeface="Microsoft YaHei" panose="020B0503020204020204" pitchFamily="34" charset="-122"/>
                          <a:cs typeface="+mn-cs"/>
                        </a:rPr>
                        <a:t>A </a:t>
                      </a:r>
                      <a:r>
                        <a:rPr lang="zh-TW" altLang="en-US" sz="2800" b="0" kern="1200" dirty="0">
                          <a:solidFill>
                            <a:schemeClr val="tx1"/>
                          </a:solidFill>
                          <a:latin typeface="Microsoft YaHei" panose="020B0503020204020204" pitchFamily="34" charset="-122"/>
                          <a:ea typeface="Microsoft YaHei" panose="020B0503020204020204" pitchFamily="34" charset="-122"/>
                          <a:cs typeface="+mn-cs"/>
                        </a:rPr>
                        <a:t>及數 </a:t>
                      </a:r>
                      <a:r>
                        <a:rPr lang="en-US" altLang="zh-TW" sz="2800" b="0" kern="1200" dirty="0">
                          <a:solidFill>
                            <a:schemeClr val="tx1"/>
                          </a:solidFill>
                          <a:latin typeface="Microsoft YaHei" panose="020B0503020204020204" pitchFamily="34" charset="-122"/>
                          <a:ea typeface="Microsoft YaHei" panose="020B0503020204020204" pitchFamily="34" charset="-122"/>
                          <a:cs typeface="+mn-cs"/>
                        </a:rPr>
                        <a:t>B </a:t>
                      </a:r>
                      <a:r>
                        <a:rPr lang="zh-TW" altLang="en-US" sz="2800" b="0" kern="1200" dirty="0">
                          <a:solidFill>
                            <a:schemeClr val="tx1"/>
                          </a:solidFill>
                          <a:latin typeface="Microsoft YaHei" panose="020B0503020204020204" pitchFamily="34" charset="-122"/>
                          <a:ea typeface="Microsoft YaHei" panose="020B0503020204020204" pitchFamily="34" charset="-122"/>
                          <a:cs typeface="+mn-cs"/>
                        </a:rPr>
                        <a:t>進行招生分組</a:t>
                      </a:r>
                      <a:endParaRPr lang="en-US" altLang="zh-TW" sz="2800" b="0" kern="1200" dirty="0">
                        <a:solidFill>
                          <a:schemeClr val="tx1"/>
                        </a:solidFill>
                        <a:latin typeface="Microsoft YaHei" panose="020B0503020204020204" pitchFamily="34" charset="-122"/>
                        <a:ea typeface="Microsoft YaHei" panose="020B0503020204020204" pitchFamily="34" charset="-122"/>
                        <a:cs typeface="+mn-cs"/>
                      </a:endParaRPr>
                    </a:p>
                    <a:p>
                      <a:pPr algn="ctr"/>
                      <a:r>
                        <a:rPr lang="zh-TW" altLang="en-US" sz="2800" b="0" kern="1200" dirty="0">
                          <a:solidFill>
                            <a:schemeClr val="tx1"/>
                          </a:solidFill>
                          <a:latin typeface="Microsoft YaHei" panose="020B0503020204020204" pitchFamily="34" charset="-122"/>
                          <a:ea typeface="Microsoft YaHei" panose="020B0503020204020204" pitchFamily="34" charset="-122"/>
                          <a:cs typeface="+mn-cs"/>
                        </a:rPr>
                        <a:t>數 </a:t>
                      </a:r>
                      <a:r>
                        <a:rPr lang="en-US" altLang="zh-TW" sz="2800" b="0" kern="1200" dirty="0">
                          <a:solidFill>
                            <a:schemeClr val="tx1"/>
                          </a:solidFill>
                          <a:latin typeface="Microsoft YaHei" panose="020B0503020204020204" pitchFamily="34" charset="-122"/>
                          <a:ea typeface="Microsoft YaHei" panose="020B0503020204020204" pitchFamily="34" charset="-122"/>
                          <a:cs typeface="+mn-cs"/>
                        </a:rPr>
                        <a:t>A </a:t>
                      </a:r>
                      <a:r>
                        <a:rPr lang="zh-TW" altLang="en-US" sz="2800" b="0" kern="1200" dirty="0">
                          <a:solidFill>
                            <a:schemeClr val="tx1"/>
                          </a:solidFill>
                          <a:latin typeface="Microsoft YaHei" panose="020B0503020204020204" pitchFamily="34" charset="-122"/>
                          <a:ea typeface="Microsoft YaHei" panose="020B0503020204020204" pitchFamily="34" charset="-122"/>
                          <a:cs typeface="+mn-cs"/>
                        </a:rPr>
                        <a:t>或數 </a:t>
                      </a:r>
                      <a:r>
                        <a:rPr lang="en-US" altLang="zh-TW" sz="2800" b="0" kern="1200" dirty="0">
                          <a:solidFill>
                            <a:schemeClr val="tx1"/>
                          </a:solidFill>
                          <a:latin typeface="Microsoft YaHei" panose="020B0503020204020204" pitchFamily="34" charset="-122"/>
                          <a:ea typeface="Microsoft YaHei" panose="020B0503020204020204" pitchFamily="34" charset="-122"/>
                          <a:cs typeface="+mn-cs"/>
                        </a:rPr>
                        <a:t>B </a:t>
                      </a:r>
                      <a:r>
                        <a:rPr lang="zh-TW" altLang="en-US" sz="2800" b="0" kern="1200" dirty="0">
                          <a:solidFill>
                            <a:schemeClr val="tx1"/>
                          </a:solidFill>
                          <a:latin typeface="Microsoft YaHei" panose="020B0503020204020204" pitchFamily="34" charset="-122"/>
                          <a:ea typeface="Microsoft YaHei" panose="020B0503020204020204" pitchFamily="34" charset="-122"/>
                          <a:cs typeface="+mn-cs"/>
                        </a:rPr>
                        <a:t>擇一檢定</a:t>
                      </a:r>
                    </a:p>
                  </a:txBody>
                  <a:tcPr/>
                </a:tc>
                <a:tc>
                  <a:txBody>
                    <a:bodyPr/>
                    <a:lstStyle/>
                    <a:p>
                      <a:pPr algn="ctr"/>
                      <a:r>
                        <a:rPr lang="en-US" altLang="zh-TW" sz="2000" dirty="0">
                          <a:latin typeface="Microsoft YaHei" panose="020B0503020204020204" pitchFamily="34" charset="-122"/>
                          <a:ea typeface="Microsoft YaHei" panose="020B0503020204020204" pitchFamily="34" charset="-122"/>
                        </a:rPr>
                        <a:t>72</a:t>
                      </a:r>
                      <a:endParaRPr lang="zh-TW" altLang="en-US" sz="2000" dirty="0">
                        <a:latin typeface="Microsoft YaHei" panose="020B0503020204020204" pitchFamily="34" charset="-122"/>
                        <a:ea typeface="Microsoft YaHei" panose="020B0503020204020204" pitchFamily="34" charset="-122"/>
                      </a:endParaRPr>
                    </a:p>
                  </a:txBody>
                  <a:tcPr/>
                </a:tc>
                <a:extLst>
                  <a:ext uri="{0D108BD9-81ED-4DB2-BD59-A6C34878D82A}">
                    <a16:rowId xmlns="" xmlns:a16="http://schemas.microsoft.com/office/drawing/2014/main" val="10004"/>
                  </a:ext>
                </a:extLst>
              </a:tr>
              <a:tr h="641585">
                <a:tc>
                  <a:txBody>
                    <a:bodyPr/>
                    <a:lstStyle/>
                    <a:p>
                      <a:pPr algn="ctr"/>
                      <a:r>
                        <a:rPr lang="zh-TW" altLang="en-US" sz="2800" b="0" kern="1200" dirty="0">
                          <a:solidFill>
                            <a:schemeClr val="tx1"/>
                          </a:solidFill>
                          <a:latin typeface="Microsoft YaHei" panose="020B0503020204020204" pitchFamily="34" charset="-122"/>
                          <a:ea typeface="Microsoft YaHei" panose="020B0503020204020204" pitchFamily="34" charset="-122"/>
                          <a:cs typeface="+mn-cs"/>
                        </a:rPr>
                        <a:t>總計</a:t>
                      </a:r>
                    </a:p>
                  </a:txBody>
                  <a:tcPr/>
                </a:tc>
                <a:tc>
                  <a:txBody>
                    <a:bodyPr/>
                    <a:lstStyle/>
                    <a:p>
                      <a:pPr algn="ctr"/>
                      <a:r>
                        <a:rPr lang="en-US" altLang="zh-TW" sz="2000" dirty="0">
                          <a:latin typeface="Microsoft YaHei" panose="020B0503020204020204" pitchFamily="34" charset="-122"/>
                          <a:ea typeface="Microsoft YaHei" panose="020B0503020204020204" pitchFamily="34" charset="-122"/>
                        </a:rPr>
                        <a:t>2009</a:t>
                      </a:r>
                      <a:endParaRPr lang="zh-TW" altLang="en-US" sz="2000" dirty="0">
                        <a:latin typeface="Microsoft YaHei" panose="020B0503020204020204" pitchFamily="34" charset="-122"/>
                        <a:ea typeface="Microsoft YaHei" panose="020B0503020204020204" pitchFamily="34" charset="-122"/>
                      </a:endParaRPr>
                    </a:p>
                  </a:txBody>
                  <a:tcPr/>
                </a:tc>
                <a:extLst>
                  <a:ext uri="{0D108BD9-81ED-4DB2-BD59-A6C34878D82A}">
                    <a16:rowId xmlns="" xmlns:a16="http://schemas.microsoft.com/office/drawing/2014/main" val="10005"/>
                  </a:ext>
                </a:extLst>
              </a:tr>
            </a:tbl>
          </a:graphicData>
        </a:graphic>
      </p:graphicFrame>
      <p:sp>
        <p:nvSpPr>
          <p:cNvPr id="5" name="投影片編號版面配置區 19"/>
          <p:cNvSpPr>
            <a:spLocks noGrp="1"/>
          </p:cNvSpPr>
          <p:nvPr>
            <p:ph type="sldNum" sz="quarter" idx="12"/>
          </p:nvPr>
        </p:nvSpPr>
        <p:spPr>
          <a:xfrm>
            <a:off x="8610600" y="6356358"/>
            <a:ext cx="2743200" cy="365125"/>
          </a:xfrm>
        </p:spPr>
        <p:txBody>
          <a:bodyPr/>
          <a:lstStyle/>
          <a:p>
            <a:r>
              <a:rPr lang="en-US" altLang="zh-CN" sz="1800" dirty="0" smtClean="0">
                <a:latin typeface="Times New Roman" panose="02020603050405020304" pitchFamily="18" charset="0"/>
                <a:cs typeface="Times New Roman" panose="02020603050405020304" pitchFamily="18" charset="0"/>
              </a:rPr>
              <a:t>P.2</a:t>
            </a:r>
            <a:r>
              <a:rPr lang="en-US" altLang="zh-TW" sz="1800" dirty="0" smtClean="0">
                <a:latin typeface="Times New Roman" panose="02020603050405020304" pitchFamily="18" charset="0"/>
                <a:cs typeface="Times New Roman" panose="02020603050405020304" pitchFamily="18" charset="0"/>
              </a:rPr>
              <a:t>1</a:t>
            </a:r>
            <a:endParaRPr lang="zh-CN" alt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2431492"/>
      </p:ext>
    </p:extLst>
  </p:cSld>
  <p:clrMapOvr>
    <a:masterClrMapping/>
  </p:clrMapOvr>
  <p:transition spd="med" advClick="0" advTm="0">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685404507"/>
              </p:ext>
            </p:extLst>
          </p:nvPr>
        </p:nvGraphicFramePr>
        <p:xfrm>
          <a:off x="1009650" y="266710"/>
          <a:ext cx="9829800" cy="6527790"/>
        </p:xfrm>
        <a:graphic>
          <a:graphicData uri="http://schemas.openxmlformats.org/drawingml/2006/table">
            <a:tbl>
              <a:tblPr/>
              <a:tblGrid>
                <a:gridCol w="1787845">
                  <a:extLst>
                    <a:ext uri="{9D8B030D-6E8A-4147-A177-3AD203B41FA5}">
                      <a16:colId xmlns="" xmlns:a16="http://schemas.microsoft.com/office/drawing/2014/main" val="20000"/>
                    </a:ext>
                  </a:extLst>
                </a:gridCol>
                <a:gridCol w="1363856">
                  <a:extLst>
                    <a:ext uri="{9D8B030D-6E8A-4147-A177-3AD203B41FA5}">
                      <a16:colId xmlns="" xmlns:a16="http://schemas.microsoft.com/office/drawing/2014/main" val="20001"/>
                    </a:ext>
                  </a:extLst>
                </a:gridCol>
                <a:gridCol w="1353624">
                  <a:extLst>
                    <a:ext uri="{9D8B030D-6E8A-4147-A177-3AD203B41FA5}">
                      <a16:colId xmlns="" xmlns:a16="http://schemas.microsoft.com/office/drawing/2014/main" val="20002"/>
                    </a:ext>
                  </a:extLst>
                </a:gridCol>
                <a:gridCol w="1390650">
                  <a:extLst>
                    <a:ext uri="{9D8B030D-6E8A-4147-A177-3AD203B41FA5}">
                      <a16:colId xmlns="" xmlns:a16="http://schemas.microsoft.com/office/drawing/2014/main" val="20003"/>
                    </a:ext>
                  </a:extLst>
                </a:gridCol>
                <a:gridCol w="2800350">
                  <a:extLst>
                    <a:ext uri="{9D8B030D-6E8A-4147-A177-3AD203B41FA5}">
                      <a16:colId xmlns="" xmlns:a16="http://schemas.microsoft.com/office/drawing/2014/main" val="20004"/>
                    </a:ext>
                  </a:extLst>
                </a:gridCol>
                <a:gridCol w="1133475">
                  <a:extLst>
                    <a:ext uri="{9D8B030D-6E8A-4147-A177-3AD203B41FA5}">
                      <a16:colId xmlns="" xmlns:a16="http://schemas.microsoft.com/office/drawing/2014/main" val="20005"/>
                    </a:ext>
                  </a:extLst>
                </a:gridCol>
              </a:tblGrid>
              <a:tr h="586850">
                <a:tc>
                  <a:txBody>
                    <a:bodyPr/>
                    <a:lstStyle/>
                    <a:p>
                      <a:pPr marL="0" algn="ctr" defTabSz="914400" rtl="0" eaLnBrk="1" fontAlgn="b" latinLnBrk="0" hangingPunct="1"/>
                      <a:r>
                        <a:rPr lang="zh-TW" altLang="en-US" sz="1800" kern="1200" dirty="0">
                          <a:solidFill>
                            <a:schemeClr val="dk1"/>
                          </a:solidFill>
                          <a:latin typeface="Microsoft YaHei" panose="020B0503020204020204" pitchFamily="34" charset="-122"/>
                          <a:ea typeface="Microsoft YaHei" panose="020B0503020204020204" pitchFamily="34" charset="-122"/>
                          <a:cs typeface="+mn-cs"/>
                        </a:rPr>
                        <a:t>學群</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fontAlgn="b" latinLnBrk="0" hangingPunct="1"/>
                      <a:r>
                        <a:rPr lang="zh-TW" altLang="en-US" sz="1800" kern="1200" dirty="0">
                          <a:solidFill>
                            <a:schemeClr val="dk1"/>
                          </a:solidFill>
                          <a:latin typeface="Microsoft YaHei" panose="020B0503020204020204" pitchFamily="34" charset="-122"/>
                          <a:ea typeface="Microsoft YaHei" panose="020B0503020204020204" pitchFamily="34" charset="-122"/>
                          <a:cs typeface="+mn-cs"/>
                        </a:rPr>
                        <a:t>不參採數學</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fontAlgn="b" latinLnBrk="0" hangingPunct="1"/>
                      <a:r>
                        <a:rPr lang="zh-TW" altLang="en-US" sz="1800" kern="1200" dirty="0">
                          <a:solidFill>
                            <a:schemeClr val="dk1"/>
                          </a:solidFill>
                          <a:latin typeface="Microsoft YaHei" panose="020B0503020204020204" pitchFamily="34" charset="-122"/>
                          <a:ea typeface="Microsoft YaHei" panose="020B0503020204020204" pitchFamily="34" charset="-122"/>
                          <a:cs typeface="+mn-cs"/>
                        </a:rPr>
                        <a:t>參採數學</a:t>
                      </a:r>
                      <a:r>
                        <a:rPr lang="en-US" sz="1800" kern="1200" dirty="0">
                          <a:solidFill>
                            <a:schemeClr val="dk1"/>
                          </a:solidFill>
                          <a:latin typeface="Microsoft YaHei" panose="020B0503020204020204" pitchFamily="34" charset="-122"/>
                          <a:ea typeface="Microsoft YaHei" panose="020B0503020204020204" pitchFamily="34" charset="-122"/>
                          <a:cs typeface="+mn-cs"/>
                        </a:rPr>
                        <a:t>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fontAlgn="b" latinLnBrk="0" hangingPunct="1"/>
                      <a:r>
                        <a:rPr lang="zh-TW" altLang="en-US" sz="1800" kern="1200" dirty="0">
                          <a:solidFill>
                            <a:schemeClr val="dk1"/>
                          </a:solidFill>
                          <a:latin typeface="Microsoft YaHei" panose="020B0503020204020204" pitchFamily="34" charset="-122"/>
                          <a:ea typeface="Microsoft YaHei" panose="020B0503020204020204" pitchFamily="34" charset="-122"/>
                          <a:cs typeface="+mn-cs"/>
                        </a:rPr>
                        <a:t>參採數學</a:t>
                      </a:r>
                      <a:r>
                        <a:rPr lang="en-US" sz="1800" kern="1200" dirty="0">
                          <a:solidFill>
                            <a:schemeClr val="dk1"/>
                          </a:solidFill>
                          <a:latin typeface="Microsoft YaHei" panose="020B0503020204020204" pitchFamily="34" charset="-122"/>
                          <a:ea typeface="Microsoft YaHei" panose="020B0503020204020204" pitchFamily="34" charset="-122"/>
                          <a:cs typeface="+mn-cs"/>
                        </a:rPr>
                        <a:t>B</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fontAlgn="b" latinLnBrk="0" hangingPunct="1"/>
                      <a:r>
                        <a:rPr lang="zh-TW" altLang="en-US" sz="1800" kern="1200" dirty="0">
                          <a:solidFill>
                            <a:schemeClr val="dk1"/>
                          </a:solidFill>
                          <a:latin typeface="Microsoft YaHei" panose="020B0503020204020204" pitchFamily="34" charset="-122"/>
                          <a:ea typeface="Microsoft YaHei" panose="020B0503020204020204" pitchFamily="34" charset="-122"/>
                          <a:cs typeface="+mn-cs"/>
                        </a:rPr>
                        <a:t>參採數學</a:t>
                      </a:r>
                      <a:r>
                        <a:rPr lang="en-US" altLang="zh-TW" sz="1800" kern="1200" dirty="0">
                          <a:solidFill>
                            <a:schemeClr val="dk1"/>
                          </a:solidFill>
                          <a:latin typeface="Microsoft YaHei" panose="020B0503020204020204" pitchFamily="34" charset="-122"/>
                          <a:ea typeface="Microsoft YaHei" panose="020B0503020204020204" pitchFamily="34" charset="-122"/>
                          <a:cs typeface="+mn-cs"/>
                        </a:rPr>
                        <a:t>A</a:t>
                      </a:r>
                      <a:r>
                        <a:rPr lang="zh-TW" altLang="en-US" sz="1800" kern="1200" dirty="0">
                          <a:solidFill>
                            <a:schemeClr val="dk1"/>
                          </a:solidFill>
                          <a:latin typeface="Microsoft YaHei" panose="020B0503020204020204" pitchFamily="34" charset="-122"/>
                          <a:ea typeface="Microsoft YaHei" panose="020B0503020204020204" pitchFamily="34" charset="-122"/>
                          <a:cs typeface="+mn-cs"/>
                        </a:rPr>
                        <a:t>或數學</a:t>
                      </a:r>
                      <a:r>
                        <a:rPr lang="en-US" altLang="zh-TW" sz="1800" kern="1200" dirty="0">
                          <a:solidFill>
                            <a:schemeClr val="dk1"/>
                          </a:solidFill>
                          <a:latin typeface="Microsoft YaHei" panose="020B0503020204020204" pitchFamily="34" charset="-122"/>
                          <a:ea typeface="Microsoft YaHei" panose="020B0503020204020204" pitchFamily="34" charset="-122"/>
                          <a:cs typeface="+mn-cs"/>
                        </a:rPr>
                        <a:t>B</a:t>
                      </a:r>
                      <a:r>
                        <a:rPr lang="zh-TW" altLang="en-US" sz="1800" kern="1200" dirty="0">
                          <a:solidFill>
                            <a:schemeClr val="dk1"/>
                          </a:solidFill>
                          <a:latin typeface="Microsoft YaHei" panose="020B0503020204020204" pitchFamily="34" charset="-122"/>
                          <a:ea typeface="Microsoft YaHei" panose="020B0503020204020204" pitchFamily="34" charset="-122"/>
                          <a:cs typeface="+mn-cs"/>
                        </a:rPr>
                        <a:t>均可，</a:t>
                      </a:r>
                      <a:endParaRPr lang="en-US" altLang="zh-TW" sz="1800" kern="1200" dirty="0">
                        <a:solidFill>
                          <a:schemeClr val="dk1"/>
                        </a:solidFill>
                        <a:latin typeface="Microsoft YaHei" panose="020B0503020204020204" pitchFamily="34" charset="-122"/>
                        <a:ea typeface="Microsoft YaHei" panose="020B0503020204020204" pitchFamily="34" charset="-122"/>
                        <a:cs typeface="+mn-cs"/>
                      </a:endParaRPr>
                    </a:p>
                    <a:p>
                      <a:pPr marL="0" algn="ctr" defTabSz="914400" rtl="0" eaLnBrk="1" fontAlgn="b" latinLnBrk="0" hangingPunct="1"/>
                      <a:r>
                        <a:rPr lang="zh-TW" altLang="en-US" sz="1800" kern="1200" dirty="0">
                          <a:solidFill>
                            <a:schemeClr val="dk1"/>
                          </a:solidFill>
                          <a:latin typeface="Microsoft YaHei" panose="020B0503020204020204" pitchFamily="34" charset="-122"/>
                          <a:ea typeface="Microsoft YaHei" panose="020B0503020204020204" pitchFamily="34" charset="-122"/>
                          <a:cs typeface="+mn-cs"/>
                        </a:rPr>
                        <a:t>考生具備其中一科即可</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fontAlgn="b" latinLnBrk="0" hangingPunct="1"/>
                      <a:r>
                        <a:rPr lang="zh-TW" altLang="en-US" sz="1800" kern="1200" dirty="0">
                          <a:solidFill>
                            <a:schemeClr val="dk1"/>
                          </a:solidFill>
                          <a:latin typeface="Microsoft YaHei" panose="020B0503020204020204" pitchFamily="34" charset="-122"/>
                          <a:ea typeface="Microsoft YaHei" panose="020B0503020204020204" pitchFamily="34" charset="-122"/>
                          <a:cs typeface="+mn-cs"/>
                        </a:rPr>
                        <a:t>小計</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 xmlns:a16="http://schemas.microsoft.com/office/drawing/2014/main" val="10000"/>
                  </a:ext>
                </a:extLst>
              </a:tr>
              <a:tr h="297047">
                <a:tc>
                  <a:txBody>
                    <a:bodyPr/>
                    <a:lstStyle/>
                    <a:p>
                      <a:pPr marL="0" algn="ctr" defTabSz="914400" rtl="0" eaLnBrk="1" fontAlgn="b" latinLnBrk="0" hangingPunct="1"/>
                      <a:r>
                        <a:rPr lang="zh-TW" altLang="en-US" sz="1800" kern="1200" dirty="0">
                          <a:solidFill>
                            <a:schemeClr val="dk1"/>
                          </a:solidFill>
                          <a:latin typeface="Microsoft YaHei" panose="020B0503020204020204" pitchFamily="34" charset="-122"/>
                          <a:ea typeface="Microsoft YaHei" panose="020B0503020204020204" pitchFamily="34" charset="-122"/>
                          <a:cs typeface="+mn-cs"/>
                        </a:rPr>
                        <a:t>大眾傳播學群</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fontAlgn="b" latinLnBrk="0" hangingPunct="1"/>
                      <a:r>
                        <a:rPr lang="en-US" altLang="zh-TW" sz="1800" kern="1200">
                          <a:solidFill>
                            <a:schemeClr val="dk1"/>
                          </a:solidFill>
                          <a:latin typeface="Microsoft YaHei" panose="020B0503020204020204" pitchFamily="34" charset="-122"/>
                          <a:ea typeface="Microsoft YaHei" panose="020B0503020204020204" pitchFamily="34" charset="-122"/>
                          <a:cs typeface="+mn-cs"/>
                        </a:rPr>
                        <a:t>43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800" kern="1200">
                          <a:solidFill>
                            <a:schemeClr val="dk1"/>
                          </a:solidFill>
                          <a:latin typeface="Microsoft YaHei" panose="020B0503020204020204" pitchFamily="34" charset="-122"/>
                          <a:ea typeface="Microsoft YaHei" panose="020B0503020204020204" pitchFamily="34" charset="-122"/>
                          <a:cs typeface="+mn-cs"/>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800" kern="1200">
                          <a:solidFill>
                            <a:schemeClr val="dk1"/>
                          </a:solidFill>
                          <a:latin typeface="Microsoft YaHei" panose="020B0503020204020204" pitchFamily="34" charset="-122"/>
                          <a:ea typeface="Microsoft YaHei" panose="020B0503020204020204" pitchFamily="34" charset="-122"/>
                          <a:cs typeface="+mn-cs"/>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800" kern="1200">
                          <a:solidFill>
                            <a:schemeClr val="dk1"/>
                          </a:solidFill>
                          <a:latin typeface="Microsoft YaHei" panose="020B0503020204020204" pitchFamily="34" charset="-122"/>
                          <a:ea typeface="Microsoft YaHei" panose="020B0503020204020204" pitchFamily="34" charset="-122"/>
                          <a:cs typeface="+mn-cs"/>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altLang="zh-TW" sz="1800" kern="1200" dirty="0">
                          <a:solidFill>
                            <a:schemeClr val="dk1"/>
                          </a:solidFill>
                          <a:latin typeface="Microsoft YaHei" panose="020B0503020204020204" pitchFamily="34" charset="-122"/>
                          <a:ea typeface="Microsoft YaHei" panose="020B0503020204020204" pitchFamily="34" charset="-122"/>
                          <a:cs typeface="+mn-cs"/>
                        </a:rPr>
                        <a:t>51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297047">
                <a:tc>
                  <a:txBody>
                    <a:bodyPr/>
                    <a:lstStyle/>
                    <a:p>
                      <a:pPr marL="0" algn="ctr" defTabSz="914400" rtl="0" eaLnBrk="1" fontAlgn="b" latinLnBrk="0" hangingPunct="1"/>
                      <a:r>
                        <a:rPr lang="zh-TW" altLang="en-US" sz="1800" kern="1200" dirty="0">
                          <a:solidFill>
                            <a:schemeClr val="dk1"/>
                          </a:solidFill>
                          <a:latin typeface="Microsoft YaHei" panose="020B0503020204020204" pitchFamily="34" charset="-122"/>
                          <a:ea typeface="Microsoft YaHei" panose="020B0503020204020204" pitchFamily="34" charset="-122"/>
                          <a:cs typeface="+mn-cs"/>
                        </a:rPr>
                        <a:t>工程學群</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fontAlgn="b" latinLnBrk="0" hangingPunct="1"/>
                      <a:r>
                        <a:rPr lang="en-US" altLang="zh-TW" sz="1800" kern="1200">
                          <a:solidFill>
                            <a:schemeClr val="dk1"/>
                          </a:solidFill>
                          <a:latin typeface="Microsoft YaHei" panose="020B0503020204020204" pitchFamily="34" charset="-122"/>
                          <a:ea typeface="Microsoft YaHei" panose="020B0503020204020204" pitchFamily="34" charset="-122"/>
                          <a:cs typeface="+mn-cs"/>
                        </a:rPr>
                        <a:t>28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800" b="1" kern="1200" dirty="0">
                          <a:solidFill>
                            <a:schemeClr val="dk1"/>
                          </a:solidFill>
                          <a:latin typeface="Microsoft YaHei" panose="020B0503020204020204" pitchFamily="34" charset="-122"/>
                          <a:ea typeface="Microsoft YaHei" panose="020B0503020204020204" pitchFamily="34" charset="-122"/>
                          <a:cs typeface="+mn-cs"/>
                        </a:rPr>
                        <a:t>155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800" b="1" kern="1200" dirty="0">
                          <a:solidFill>
                            <a:schemeClr val="dk1"/>
                          </a:solidFill>
                          <a:latin typeface="Microsoft YaHei" panose="020B0503020204020204" pitchFamily="34" charset="-122"/>
                          <a:ea typeface="Microsoft YaHei" panose="020B0503020204020204" pitchFamily="34" charset="-122"/>
                          <a:cs typeface="+mn-cs"/>
                        </a:rPr>
                        <a:t>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800" kern="1200">
                          <a:solidFill>
                            <a:schemeClr val="dk1"/>
                          </a:solidFill>
                          <a:latin typeface="Microsoft YaHei" panose="020B0503020204020204" pitchFamily="34" charset="-122"/>
                          <a:ea typeface="Microsoft YaHei" panose="020B0503020204020204" pitchFamily="34" charset="-122"/>
                          <a:cs typeface="+mn-cs"/>
                        </a:rPr>
                        <a:t>11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altLang="zh-TW" sz="1800" kern="1200">
                          <a:solidFill>
                            <a:schemeClr val="dk1"/>
                          </a:solidFill>
                          <a:latin typeface="Microsoft YaHei" panose="020B0503020204020204" pitchFamily="34" charset="-122"/>
                          <a:ea typeface="Microsoft YaHei" panose="020B0503020204020204" pitchFamily="34" charset="-122"/>
                          <a:cs typeface="+mn-cs"/>
                        </a:rPr>
                        <a:t>203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297047">
                <a:tc>
                  <a:txBody>
                    <a:bodyPr/>
                    <a:lstStyle/>
                    <a:p>
                      <a:pPr marL="0" algn="ctr" defTabSz="914400" rtl="0" eaLnBrk="1" fontAlgn="b" latinLnBrk="0" hangingPunct="1"/>
                      <a:r>
                        <a:rPr lang="zh-TW" altLang="en-US" sz="1800" kern="1200" dirty="0">
                          <a:solidFill>
                            <a:schemeClr val="dk1"/>
                          </a:solidFill>
                          <a:latin typeface="Microsoft YaHei" panose="020B0503020204020204" pitchFamily="34" charset="-122"/>
                          <a:ea typeface="Microsoft YaHei" panose="020B0503020204020204" pitchFamily="34" charset="-122"/>
                          <a:cs typeface="+mn-cs"/>
                        </a:rPr>
                        <a:t>文史哲學群</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fontAlgn="b" latinLnBrk="0" hangingPunct="1"/>
                      <a:r>
                        <a:rPr lang="en-US" altLang="zh-TW" sz="1800" kern="1200" dirty="0">
                          <a:solidFill>
                            <a:schemeClr val="dk1"/>
                          </a:solidFill>
                          <a:latin typeface="Microsoft YaHei" panose="020B0503020204020204" pitchFamily="34" charset="-122"/>
                          <a:ea typeface="Microsoft YaHei" panose="020B0503020204020204" pitchFamily="34" charset="-122"/>
                          <a:cs typeface="+mn-cs"/>
                        </a:rPr>
                        <a:t>82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800" kern="1200" dirty="0">
                          <a:solidFill>
                            <a:schemeClr val="dk1"/>
                          </a:solidFill>
                          <a:latin typeface="Microsoft YaHei" panose="020B0503020204020204" pitchFamily="34" charset="-122"/>
                          <a:ea typeface="Microsoft YaHei" panose="020B0503020204020204" pitchFamily="34" charset="-122"/>
                          <a:cs typeface="+mn-cs"/>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800" kern="1200">
                          <a:solidFill>
                            <a:schemeClr val="dk1"/>
                          </a:solidFill>
                          <a:latin typeface="Microsoft YaHei" panose="020B0503020204020204" pitchFamily="34" charset="-122"/>
                          <a:ea typeface="Microsoft YaHei" panose="020B0503020204020204" pitchFamily="34" charset="-122"/>
                          <a:cs typeface="+mn-cs"/>
                        </a:rPr>
                        <a:t>13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800" kern="1200" dirty="0">
                          <a:solidFill>
                            <a:schemeClr val="dk1"/>
                          </a:solidFill>
                          <a:latin typeface="Microsoft YaHei" panose="020B0503020204020204" pitchFamily="34" charset="-122"/>
                          <a:ea typeface="Microsoft YaHei" panose="020B0503020204020204" pitchFamily="34" charset="-122"/>
                          <a:cs typeface="+mn-cs"/>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altLang="zh-TW" sz="1800" kern="1200">
                          <a:solidFill>
                            <a:schemeClr val="dk1"/>
                          </a:solidFill>
                          <a:latin typeface="Microsoft YaHei" panose="020B0503020204020204" pitchFamily="34" charset="-122"/>
                          <a:ea typeface="Microsoft YaHei" panose="020B0503020204020204" pitchFamily="34" charset="-122"/>
                          <a:cs typeface="+mn-cs"/>
                        </a:rPr>
                        <a:t>97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297047">
                <a:tc>
                  <a:txBody>
                    <a:bodyPr/>
                    <a:lstStyle/>
                    <a:p>
                      <a:pPr marL="0" algn="ctr" defTabSz="914400" rtl="0" eaLnBrk="1" fontAlgn="b" latinLnBrk="0" hangingPunct="1"/>
                      <a:r>
                        <a:rPr lang="zh-TW" altLang="en-US" sz="1800" kern="1200" dirty="0">
                          <a:solidFill>
                            <a:schemeClr val="dk1"/>
                          </a:solidFill>
                          <a:latin typeface="Microsoft YaHei" panose="020B0503020204020204" pitchFamily="34" charset="-122"/>
                          <a:ea typeface="Microsoft YaHei" panose="020B0503020204020204" pitchFamily="34" charset="-122"/>
                          <a:cs typeface="+mn-cs"/>
                        </a:rPr>
                        <a:t>外語學群</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fontAlgn="b" latinLnBrk="0" hangingPunct="1"/>
                      <a:r>
                        <a:rPr lang="en-US" altLang="zh-TW" sz="1800" kern="1200" dirty="0">
                          <a:solidFill>
                            <a:schemeClr val="dk1"/>
                          </a:solidFill>
                          <a:latin typeface="Microsoft YaHei" panose="020B0503020204020204" pitchFamily="34" charset="-122"/>
                          <a:ea typeface="Microsoft YaHei" panose="020B0503020204020204" pitchFamily="34" charset="-122"/>
                          <a:cs typeface="+mn-cs"/>
                        </a:rPr>
                        <a:t>104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800" kern="1200">
                          <a:solidFill>
                            <a:schemeClr val="dk1"/>
                          </a:solidFill>
                          <a:latin typeface="Microsoft YaHei" panose="020B0503020204020204" pitchFamily="34" charset="-122"/>
                          <a:ea typeface="Microsoft YaHei" panose="020B0503020204020204" pitchFamily="34" charset="-122"/>
                          <a:cs typeface="+mn-cs"/>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800" kern="1200">
                          <a:solidFill>
                            <a:schemeClr val="dk1"/>
                          </a:solidFill>
                          <a:latin typeface="Microsoft YaHei" panose="020B0503020204020204" pitchFamily="34" charset="-122"/>
                          <a:ea typeface="Microsoft YaHei" panose="020B0503020204020204" pitchFamily="34" charset="-122"/>
                          <a:cs typeface="+mn-cs"/>
                        </a:rPr>
                        <a:t>15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800" kern="1200">
                          <a:solidFill>
                            <a:schemeClr val="dk1"/>
                          </a:solidFill>
                          <a:latin typeface="Microsoft YaHei" panose="020B0503020204020204" pitchFamily="34" charset="-122"/>
                          <a:ea typeface="Microsoft YaHei" panose="020B0503020204020204" pitchFamily="34" charset="-122"/>
                          <a:cs typeface="+mn-cs"/>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altLang="zh-TW" sz="1800" kern="1200" dirty="0">
                          <a:solidFill>
                            <a:schemeClr val="dk1"/>
                          </a:solidFill>
                          <a:latin typeface="Microsoft YaHei" panose="020B0503020204020204" pitchFamily="34" charset="-122"/>
                          <a:ea typeface="Microsoft YaHei" panose="020B0503020204020204" pitchFamily="34" charset="-122"/>
                          <a:cs typeface="+mn-cs"/>
                        </a:rPr>
                        <a:t>120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297047">
                <a:tc>
                  <a:txBody>
                    <a:bodyPr/>
                    <a:lstStyle/>
                    <a:p>
                      <a:pPr marL="0" algn="ctr" defTabSz="914400" rtl="0" eaLnBrk="1" fontAlgn="b" latinLnBrk="0" hangingPunct="1"/>
                      <a:r>
                        <a:rPr lang="zh-TW" altLang="en-US" sz="1800" kern="1200">
                          <a:solidFill>
                            <a:schemeClr val="dk1"/>
                          </a:solidFill>
                          <a:latin typeface="Microsoft YaHei" panose="020B0503020204020204" pitchFamily="34" charset="-122"/>
                          <a:ea typeface="Microsoft YaHei" panose="020B0503020204020204" pitchFamily="34" charset="-122"/>
                          <a:cs typeface="+mn-cs"/>
                        </a:rPr>
                        <a:t>生命科學學群</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fontAlgn="b" latinLnBrk="0" hangingPunct="1"/>
                      <a:r>
                        <a:rPr lang="en-US" altLang="zh-TW" sz="1800" kern="1200">
                          <a:solidFill>
                            <a:schemeClr val="dk1"/>
                          </a:solidFill>
                          <a:latin typeface="Microsoft YaHei" panose="020B0503020204020204" pitchFamily="34" charset="-122"/>
                          <a:ea typeface="Microsoft YaHei" panose="020B0503020204020204" pitchFamily="34" charset="-122"/>
                          <a:cs typeface="+mn-cs"/>
                        </a:rPr>
                        <a:t>38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800" kern="1200">
                          <a:solidFill>
                            <a:schemeClr val="dk1"/>
                          </a:solidFill>
                          <a:latin typeface="Microsoft YaHei" panose="020B0503020204020204" pitchFamily="34" charset="-122"/>
                          <a:ea typeface="Microsoft YaHei" panose="020B0503020204020204" pitchFamily="34" charset="-122"/>
                          <a:cs typeface="+mn-cs"/>
                        </a:rPr>
                        <a:t>38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800" kern="1200">
                          <a:solidFill>
                            <a:schemeClr val="dk1"/>
                          </a:solidFill>
                          <a:latin typeface="Microsoft YaHei" panose="020B0503020204020204" pitchFamily="34" charset="-122"/>
                          <a:ea typeface="Microsoft YaHei" panose="020B0503020204020204" pitchFamily="34" charset="-122"/>
                          <a:cs typeface="+mn-cs"/>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800" kern="1200">
                          <a:solidFill>
                            <a:schemeClr val="dk1"/>
                          </a:solidFill>
                          <a:latin typeface="Microsoft YaHei" panose="020B0503020204020204" pitchFamily="34" charset="-122"/>
                          <a:ea typeface="Microsoft YaHei" panose="020B0503020204020204" pitchFamily="34" charset="-122"/>
                          <a:cs typeface="+mn-cs"/>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altLang="zh-TW" sz="1800" kern="1200">
                          <a:solidFill>
                            <a:schemeClr val="dk1"/>
                          </a:solidFill>
                          <a:latin typeface="Microsoft YaHei" panose="020B0503020204020204" pitchFamily="34" charset="-122"/>
                          <a:ea typeface="Microsoft YaHei" panose="020B0503020204020204" pitchFamily="34" charset="-122"/>
                          <a:cs typeface="+mn-cs"/>
                        </a:rPr>
                        <a:t>79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r h="297047">
                <a:tc>
                  <a:txBody>
                    <a:bodyPr/>
                    <a:lstStyle/>
                    <a:p>
                      <a:pPr marL="0" algn="ctr" defTabSz="914400" rtl="0" eaLnBrk="1" fontAlgn="b" latinLnBrk="0" hangingPunct="1"/>
                      <a:r>
                        <a:rPr lang="zh-TW" altLang="en-US" sz="1800" kern="1200" dirty="0">
                          <a:solidFill>
                            <a:schemeClr val="dk1"/>
                          </a:solidFill>
                          <a:latin typeface="Microsoft YaHei" panose="020B0503020204020204" pitchFamily="34" charset="-122"/>
                          <a:ea typeface="Microsoft YaHei" panose="020B0503020204020204" pitchFamily="34" charset="-122"/>
                          <a:cs typeface="+mn-cs"/>
                        </a:rPr>
                        <a:t>生物資源學群</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fontAlgn="b" latinLnBrk="0" hangingPunct="1"/>
                      <a:r>
                        <a:rPr lang="en-US" altLang="zh-TW" sz="1800" kern="1200" dirty="0">
                          <a:solidFill>
                            <a:schemeClr val="dk1"/>
                          </a:solidFill>
                          <a:latin typeface="Microsoft YaHei" panose="020B0503020204020204" pitchFamily="34" charset="-122"/>
                          <a:ea typeface="Microsoft YaHei" panose="020B0503020204020204" pitchFamily="34" charset="-122"/>
                          <a:cs typeface="+mn-cs"/>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800" kern="1200" dirty="0">
                          <a:solidFill>
                            <a:schemeClr val="dk1"/>
                          </a:solidFill>
                          <a:latin typeface="Microsoft YaHei" panose="020B0503020204020204" pitchFamily="34" charset="-122"/>
                          <a:ea typeface="Microsoft YaHei" panose="020B0503020204020204" pitchFamily="34" charset="-122"/>
                          <a:cs typeface="+mn-cs"/>
                        </a:rPr>
                        <a:t>13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800" kern="1200">
                          <a:solidFill>
                            <a:schemeClr val="dk1"/>
                          </a:solidFill>
                          <a:latin typeface="Microsoft YaHei" panose="020B0503020204020204" pitchFamily="34" charset="-122"/>
                          <a:ea typeface="Microsoft YaHei" panose="020B0503020204020204" pitchFamily="34" charset="-122"/>
                          <a:cs typeface="+mn-cs"/>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800" kern="1200">
                          <a:solidFill>
                            <a:schemeClr val="dk1"/>
                          </a:solidFill>
                          <a:latin typeface="Microsoft YaHei" panose="020B0503020204020204" pitchFamily="34" charset="-122"/>
                          <a:ea typeface="Microsoft YaHei" panose="020B0503020204020204" pitchFamily="34" charset="-122"/>
                          <a:cs typeface="+mn-cs"/>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altLang="zh-TW" sz="1800" kern="1200" dirty="0">
                          <a:solidFill>
                            <a:schemeClr val="dk1"/>
                          </a:solidFill>
                          <a:latin typeface="Microsoft YaHei" panose="020B0503020204020204" pitchFamily="34" charset="-122"/>
                          <a:ea typeface="Microsoft YaHei" panose="020B0503020204020204" pitchFamily="34" charset="-122"/>
                          <a:cs typeface="+mn-cs"/>
                        </a:rPr>
                        <a:t>25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r h="297047">
                <a:tc>
                  <a:txBody>
                    <a:bodyPr/>
                    <a:lstStyle/>
                    <a:p>
                      <a:pPr marL="0" algn="ctr" defTabSz="914400" rtl="0" eaLnBrk="1" fontAlgn="b" latinLnBrk="0" hangingPunct="1"/>
                      <a:r>
                        <a:rPr lang="zh-TW" altLang="en-US" sz="1800" kern="1200" dirty="0">
                          <a:solidFill>
                            <a:schemeClr val="dk1"/>
                          </a:solidFill>
                          <a:latin typeface="Microsoft YaHei" panose="020B0503020204020204" pitchFamily="34" charset="-122"/>
                          <a:ea typeface="Microsoft YaHei" panose="020B0503020204020204" pitchFamily="34" charset="-122"/>
                          <a:cs typeface="+mn-cs"/>
                        </a:rPr>
                        <a:t>地球環境學群</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fontAlgn="b" latinLnBrk="0" hangingPunct="1"/>
                      <a:r>
                        <a:rPr lang="en-US" altLang="zh-TW" sz="1800" kern="1200">
                          <a:solidFill>
                            <a:schemeClr val="dk1"/>
                          </a:solidFill>
                          <a:latin typeface="Microsoft YaHei" panose="020B0503020204020204" pitchFamily="34" charset="-122"/>
                          <a:ea typeface="Microsoft YaHei" panose="020B0503020204020204" pitchFamily="34" charset="-122"/>
                          <a:cs typeface="+mn-cs"/>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800" kern="1200">
                          <a:solidFill>
                            <a:schemeClr val="dk1"/>
                          </a:solidFill>
                          <a:latin typeface="Microsoft YaHei" panose="020B0503020204020204" pitchFamily="34" charset="-122"/>
                          <a:ea typeface="Microsoft YaHei" panose="020B0503020204020204" pitchFamily="34" charset="-122"/>
                          <a:cs typeface="+mn-cs"/>
                        </a:rPr>
                        <a:t>13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800" kern="1200" dirty="0">
                          <a:solidFill>
                            <a:schemeClr val="dk1"/>
                          </a:solidFill>
                          <a:latin typeface="Microsoft YaHei" panose="020B0503020204020204" pitchFamily="34" charset="-122"/>
                          <a:ea typeface="Microsoft YaHei" panose="020B0503020204020204" pitchFamily="34" charset="-122"/>
                          <a:cs typeface="+mn-cs"/>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800" kern="1200">
                          <a:solidFill>
                            <a:schemeClr val="dk1"/>
                          </a:solidFill>
                          <a:latin typeface="Microsoft YaHei" panose="020B0503020204020204" pitchFamily="34" charset="-122"/>
                          <a:ea typeface="Microsoft YaHei" panose="020B0503020204020204" pitchFamily="34" charset="-122"/>
                          <a:cs typeface="+mn-cs"/>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altLang="zh-TW" sz="1800" kern="1200">
                          <a:solidFill>
                            <a:schemeClr val="dk1"/>
                          </a:solidFill>
                          <a:latin typeface="Microsoft YaHei" panose="020B0503020204020204" pitchFamily="34" charset="-122"/>
                          <a:ea typeface="Microsoft YaHei" panose="020B0503020204020204" pitchFamily="34" charset="-122"/>
                          <a:cs typeface="+mn-cs"/>
                        </a:rPr>
                        <a:t>25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r h="297047">
                <a:tc>
                  <a:txBody>
                    <a:bodyPr/>
                    <a:lstStyle/>
                    <a:p>
                      <a:pPr marL="0" algn="ctr" defTabSz="914400" rtl="0" eaLnBrk="1" fontAlgn="b" latinLnBrk="0" hangingPunct="1"/>
                      <a:r>
                        <a:rPr lang="zh-TW" altLang="en-US" sz="1800" kern="1200" dirty="0">
                          <a:solidFill>
                            <a:schemeClr val="dk1"/>
                          </a:solidFill>
                          <a:latin typeface="Microsoft YaHei" panose="020B0503020204020204" pitchFamily="34" charset="-122"/>
                          <a:ea typeface="Microsoft YaHei" panose="020B0503020204020204" pitchFamily="34" charset="-122"/>
                          <a:cs typeface="+mn-cs"/>
                        </a:rPr>
                        <a:t>法政學群</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fontAlgn="b" latinLnBrk="0" hangingPunct="1"/>
                      <a:r>
                        <a:rPr lang="en-US" altLang="zh-TW" sz="1800" kern="1200">
                          <a:solidFill>
                            <a:schemeClr val="dk1"/>
                          </a:solidFill>
                          <a:latin typeface="Microsoft YaHei" panose="020B0503020204020204" pitchFamily="34" charset="-122"/>
                          <a:ea typeface="Microsoft YaHei" panose="020B0503020204020204" pitchFamily="34" charset="-122"/>
                          <a:cs typeface="+mn-cs"/>
                        </a:rPr>
                        <a:t>44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800" kern="1200" dirty="0">
                          <a:solidFill>
                            <a:schemeClr val="tx1"/>
                          </a:solidFill>
                          <a:latin typeface="Microsoft YaHei" panose="020B0503020204020204" pitchFamily="34" charset="-122"/>
                          <a:ea typeface="Microsoft YaHei" panose="020B0503020204020204" pitchFamily="34" charset="-122"/>
                          <a:cs typeface="+mn-cs"/>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800" kern="1200" dirty="0">
                          <a:solidFill>
                            <a:schemeClr val="dk1"/>
                          </a:solidFill>
                          <a:latin typeface="Microsoft YaHei" panose="020B0503020204020204" pitchFamily="34" charset="-122"/>
                          <a:ea typeface="Microsoft YaHei" panose="020B0503020204020204" pitchFamily="34" charset="-122"/>
                          <a:cs typeface="+mn-cs"/>
                        </a:rPr>
                        <a:t>24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800" kern="1200">
                          <a:solidFill>
                            <a:schemeClr val="dk1"/>
                          </a:solidFill>
                          <a:latin typeface="Microsoft YaHei" panose="020B0503020204020204" pitchFamily="34" charset="-122"/>
                          <a:ea typeface="Microsoft YaHei" panose="020B0503020204020204" pitchFamily="34" charset="-122"/>
                          <a:cs typeface="+mn-cs"/>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altLang="zh-TW" sz="1800" kern="1200">
                          <a:solidFill>
                            <a:schemeClr val="dk1"/>
                          </a:solidFill>
                          <a:latin typeface="Microsoft YaHei" panose="020B0503020204020204" pitchFamily="34" charset="-122"/>
                          <a:ea typeface="Microsoft YaHei" panose="020B0503020204020204" pitchFamily="34" charset="-122"/>
                          <a:cs typeface="+mn-cs"/>
                        </a:rPr>
                        <a:t>78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8"/>
                  </a:ext>
                </a:extLst>
              </a:tr>
              <a:tr h="297047">
                <a:tc>
                  <a:txBody>
                    <a:bodyPr/>
                    <a:lstStyle/>
                    <a:p>
                      <a:pPr marL="0" algn="ctr" defTabSz="914400" rtl="0" eaLnBrk="1" fontAlgn="b" latinLnBrk="0" hangingPunct="1"/>
                      <a:r>
                        <a:rPr lang="zh-TW" altLang="en-US" sz="1800" kern="1200" dirty="0">
                          <a:solidFill>
                            <a:schemeClr val="dk1"/>
                          </a:solidFill>
                          <a:latin typeface="Microsoft YaHei" panose="020B0503020204020204" pitchFamily="34" charset="-122"/>
                          <a:ea typeface="Microsoft YaHei" panose="020B0503020204020204" pitchFamily="34" charset="-122"/>
                          <a:cs typeface="+mn-cs"/>
                        </a:rPr>
                        <a:t>社會心理學群</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fontAlgn="b" latinLnBrk="0" hangingPunct="1"/>
                      <a:r>
                        <a:rPr lang="en-US" altLang="zh-TW" sz="1800" kern="1200" dirty="0">
                          <a:solidFill>
                            <a:schemeClr val="dk1"/>
                          </a:solidFill>
                          <a:latin typeface="Microsoft YaHei" panose="020B0503020204020204" pitchFamily="34" charset="-122"/>
                          <a:ea typeface="Microsoft YaHei" panose="020B0503020204020204" pitchFamily="34" charset="-122"/>
                          <a:cs typeface="+mn-cs"/>
                        </a:rPr>
                        <a:t>47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800" kern="1200">
                          <a:solidFill>
                            <a:schemeClr val="dk1"/>
                          </a:solidFill>
                          <a:latin typeface="Microsoft YaHei" panose="020B0503020204020204" pitchFamily="34" charset="-122"/>
                          <a:ea typeface="Microsoft YaHei" panose="020B0503020204020204" pitchFamily="34" charset="-122"/>
                          <a:cs typeface="+mn-cs"/>
                        </a:rPr>
                        <a:t>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800" kern="1200" dirty="0">
                          <a:solidFill>
                            <a:schemeClr val="dk1"/>
                          </a:solidFill>
                          <a:latin typeface="Microsoft YaHei" panose="020B0503020204020204" pitchFamily="34" charset="-122"/>
                          <a:ea typeface="Microsoft YaHei" panose="020B0503020204020204" pitchFamily="34" charset="-122"/>
                          <a:cs typeface="+mn-cs"/>
                        </a:rPr>
                        <a:t>33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800" kern="1200">
                          <a:solidFill>
                            <a:schemeClr val="dk1"/>
                          </a:solidFill>
                          <a:latin typeface="Microsoft YaHei" panose="020B0503020204020204" pitchFamily="34" charset="-122"/>
                          <a:ea typeface="Microsoft YaHei" panose="020B0503020204020204" pitchFamily="34" charset="-122"/>
                          <a:cs typeface="+mn-cs"/>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altLang="zh-TW" sz="1800" kern="1200" dirty="0">
                          <a:solidFill>
                            <a:schemeClr val="dk1"/>
                          </a:solidFill>
                          <a:latin typeface="Microsoft YaHei" panose="020B0503020204020204" pitchFamily="34" charset="-122"/>
                          <a:ea typeface="Microsoft YaHei" panose="020B0503020204020204" pitchFamily="34" charset="-122"/>
                          <a:cs typeface="+mn-cs"/>
                        </a:rPr>
                        <a:t>91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9"/>
                  </a:ext>
                </a:extLst>
              </a:tr>
              <a:tr h="297047">
                <a:tc>
                  <a:txBody>
                    <a:bodyPr/>
                    <a:lstStyle/>
                    <a:p>
                      <a:pPr marL="0" algn="ctr" defTabSz="914400" rtl="0" eaLnBrk="1" fontAlgn="b" latinLnBrk="0" hangingPunct="1"/>
                      <a:r>
                        <a:rPr lang="zh-TW" altLang="en-US" sz="1800" kern="1200" dirty="0">
                          <a:solidFill>
                            <a:schemeClr val="dk1"/>
                          </a:solidFill>
                          <a:latin typeface="Microsoft YaHei" panose="020B0503020204020204" pitchFamily="34" charset="-122"/>
                          <a:ea typeface="Microsoft YaHei" panose="020B0503020204020204" pitchFamily="34" charset="-122"/>
                          <a:cs typeface="+mn-cs"/>
                        </a:rPr>
                        <a:t>建築設計學群</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fontAlgn="b" latinLnBrk="0" hangingPunct="1"/>
                      <a:r>
                        <a:rPr lang="en-US" altLang="zh-TW" sz="1800" kern="1200" dirty="0">
                          <a:solidFill>
                            <a:schemeClr val="dk1"/>
                          </a:solidFill>
                          <a:latin typeface="Microsoft YaHei" panose="020B0503020204020204" pitchFamily="34" charset="-122"/>
                          <a:ea typeface="Microsoft YaHei" panose="020B0503020204020204" pitchFamily="34" charset="-122"/>
                          <a:cs typeface="+mn-cs"/>
                        </a:rPr>
                        <a:t>72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800" kern="1200">
                          <a:solidFill>
                            <a:schemeClr val="dk1"/>
                          </a:solidFill>
                          <a:latin typeface="Microsoft YaHei" panose="020B0503020204020204" pitchFamily="34" charset="-122"/>
                          <a:ea typeface="Microsoft YaHei" panose="020B0503020204020204" pitchFamily="34" charset="-122"/>
                          <a:cs typeface="+mn-cs"/>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800" kern="1200" dirty="0">
                          <a:solidFill>
                            <a:schemeClr val="dk1"/>
                          </a:solidFill>
                          <a:latin typeface="Microsoft YaHei" panose="020B0503020204020204" pitchFamily="34" charset="-122"/>
                          <a:ea typeface="Microsoft YaHei" panose="020B0503020204020204" pitchFamily="34" charset="-122"/>
                          <a:cs typeface="+mn-cs"/>
                        </a:rPr>
                        <a:t>11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800" kern="1200" dirty="0">
                          <a:solidFill>
                            <a:schemeClr val="dk1"/>
                          </a:solidFill>
                          <a:latin typeface="Microsoft YaHei" panose="020B0503020204020204" pitchFamily="34" charset="-122"/>
                          <a:ea typeface="Microsoft YaHei" panose="020B0503020204020204" pitchFamily="34" charset="-122"/>
                          <a:cs typeface="+mn-cs"/>
                        </a:rPr>
                        <a:t>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altLang="zh-TW" sz="1800" kern="1200">
                          <a:solidFill>
                            <a:schemeClr val="dk1"/>
                          </a:solidFill>
                          <a:latin typeface="Microsoft YaHei" panose="020B0503020204020204" pitchFamily="34" charset="-122"/>
                          <a:ea typeface="Microsoft YaHei" panose="020B0503020204020204" pitchFamily="34" charset="-122"/>
                          <a:cs typeface="+mn-cs"/>
                        </a:rPr>
                        <a:t>97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10"/>
                  </a:ext>
                </a:extLst>
              </a:tr>
              <a:tr h="297047">
                <a:tc>
                  <a:txBody>
                    <a:bodyPr/>
                    <a:lstStyle/>
                    <a:p>
                      <a:pPr marL="0" algn="ctr" defTabSz="914400" rtl="0" eaLnBrk="1" fontAlgn="b" latinLnBrk="0" hangingPunct="1"/>
                      <a:r>
                        <a:rPr lang="zh-TW" altLang="en-US" sz="1800" kern="1200" dirty="0">
                          <a:solidFill>
                            <a:schemeClr val="dk1"/>
                          </a:solidFill>
                          <a:latin typeface="Microsoft YaHei" panose="020B0503020204020204" pitchFamily="34" charset="-122"/>
                          <a:ea typeface="Microsoft YaHei" panose="020B0503020204020204" pitchFamily="34" charset="-122"/>
                          <a:cs typeface="+mn-cs"/>
                        </a:rPr>
                        <a:t>財經學群</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fontAlgn="b" latinLnBrk="0" hangingPunct="1"/>
                      <a:r>
                        <a:rPr lang="en-US" altLang="zh-TW" sz="1800" kern="1200">
                          <a:solidFill>
                            <a:schemeClr val="dk1"/>
                          </a:solidFill>
                          <a:latin typeface="Microsoft YaHei" panose="020B0503020204020204" pitchFamily="34" charset="-122"/>
                          <a:ea typeface="Microsoft YaHei" panose="020B0503020204020204" pitchFamily="34" charset="-122"/>
                          <a:cs typeface="+mn-cs"/>
                        </a:rPr>
                        <a:t>43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800" b="1" kern="1200" dirty="0">
                          <a:solidFill>
                            <a:schemeClr val="dk1"/>
                          </a:solidFill>
                          <a:latin typeface="Microsoft YaHei" panose="020B0503020204020204" pitchFamily="34" charset="-122"/>
                          <a:ea typeface="Microsoft YaHei" panose="020B0503020204020204" pitchFamily="34" charset="-122"/>
                          <a:cs typeface="+mn-cs"/>
                        </a:rPr>
                        <a:t>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800" b="1" kern="1200" dirty="0">
                          <a:solidFill>
                            <a:schemeClr val="dk1"/>
                          </a:solidFill>
                          <a:latin typeface="Microsoft YaHei" panose="020B0503020204020204" pitchFamily="34" charset="-122"/>
                          <a:ea typeface="Microsoft YaHei" panose="020B0503020204020204" pitchFamily="34" charset="-122"/>
                          <a:cs typeface="+mn-cs"/>
                        </a:rPr>
                        <a:t>65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800" kern="1200" dirty="0">
                          <a:solidFill>
                            <a:schemeClr val="dk1"/>
                          </a:solidFill>
                          <a:latin typeface="Microsoft YaHei" panose="020B0503020204020204" pitchFamily="34" charset="-122"/>
                          <a:ea typeface="Microsoft YaHei" panose="020B0503020204020204" pitchFamily="34" charset="-122"/>
                          <a:cs typeface="+mn-cs"/>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altLang="zh-TW" sz="1800" kern="1200">
                          <a:solidFill>
                            <a:schemeClr val="dk1"/>
                          </a:solidFill>
                          <a:latin typeface="Microsoft YaHei" panose="020B0503020204020204" pitchFamily="34" charset="-122"/>
                          <a:ea typeface="Microsoft YaHei" panose="020B0503020204020204" pitchFamily="34" charset="-122"/>
                          <a:cs typeface="+mn-cs"/>
                        </a:rPr>
                        <a:t>132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11"/>
                  </a:ext>
                </a:extLst>
              </a:tr>
              <a:tr h="297047">
                <a:tc>
                  <a:txBody>
                    <a:bodyPr/>
                    <a:lstStyle/>
                    <a:p>
                      <a:pPr marL="0" algn="ctr" defTabSz="914400" rtl="0" eaLnBrk="1" fontAlgn="b" latinLnBrk="0" hangingPunct="1"/>
                      <a:r>
                        <a:rPr lang="zh-TW" altLang="en-US" sz="1800" kern="1200">
                          <a:solidFill>
                            <a:schemeClr val="dk1"/>
                          </a:solidFill>
                          <a:latin typeface="Microsoft YaHei" panose="020B0503020204020204" pitchFamily="34" charset="-122"/>
                          <a:ea typeface="Microsoft YaHei" panose="020B0503020204020204" pitchFamily="34" charset="-122"/>
                          <a:cs typeface="+mn-cs"/>
                        </a:rPr>
                        <a:t>教育學群</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fontAlgn="b" latinLnBrk="0" hangingPunct="1"/>
                      <a:r>
                        <a:rPr lang="en-US" altLang="zh-TW" sz="1800" kern="1200">
                          <a:solidFill>
                            <a:schemeClr val="dk1"/>
                          </a:solidFill>
                          <a:latin typeface="Microsoft YaHei" panose="020B0503020204020204" pitchFamily="34" charset="-122"/>
                          <a:ea typeface="Microsoft YaHei" panose="020B0503020204020204" pitchFamily="34" charset="-122"/>
                          <a:cs typeface="+mn-cs"/>
                        </a:rPr>
                        <a:t>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800" kern="1200" dirty="0">
                          <a:solidFill>
                            <a:srgbClr val="C00000"/>
                          </a:solidFill>
                          <a:latin typeface="Microsoft YaHei" panose="020B0503020204020204" pitchFamily="34" charset="-122"/>
                          <a:ea typeface="Microsoft YaHei" panose="020B0503020204020204" pitchFamily="34" charset="-122"/>
                          <a:cs typeface="+mn-cs"/>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800" kern="1200">
                          <a:solidFill>
                            <a:schemeClr val="dk1"/>
                          </a:solidFill>
                          <a:latin typeface="Microsoft YaHei" panose="020B0503020204020204" pitchFamily="34" charset="-122"/>
                          <a:ea typeface="Microsoft YaHei" panose="020B0503020204020204" pitchFamily="34" charset="-122"/>
                          <a:cs typeface="+mn-cs"/>
                        </a:rPr>
                        <a:t>34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800" kern="1200" dirty="0">
                          <a:solidFill>
                            <a:schemeClr val="dk1"/>
                          </a:solidFill>
                          <a:latin typeface="Microsoft YaHei" panose="020B0503020204020204" pitchFamily="34" charset="-122"/>
                          <a:ea typeface="Microsoft YaHei" panose="020B0503020204020204" pitchFamily="34" charset="-122"/>
                          <a:cs typeface="+mn-cs"/>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altLang="zh-TW" sz="1800" kern="1200" dirty="0">
                          <a:solidFill>
                            <a:schemeClr val="dk1"/>
                          </a:solidFill>
                          <a:latin typeface="Microsoft YaHei" panose="020B0503020204020204" pitchFamily="34" charset="-122"/>
                          <a:ea typeface="Microsoft YaHei" panose="020B0503020204020204" pitchFamily="34" charset="-122"/>
                          <a:cs typeface="+mn-cs"/>
                        </a:rPr>
                        <a:t>57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12"/>
                  </a:ext>
                </a:extLst>
              </a:tr>
              <a:tr h="297047">
                <a:tc>
                  <a:txBody>
                    <a:bodyPr/>
                    <a:lstStyle/>
                    <a:p>
                      <a:pPr marL="0" algn="ctr" defTabSz="914400" rtl="0" eaLnBrk="1" fontAlgn="b" latinLnBrk="0" hangingPunct="1"/>
                      <a:r>
                        <a:rPr lang="zh-TW" altLang="en-US" sz="1800" kern="1200" dirty="0">
                          <a:solidFill>
                            <a:schemeClr val="dk1"/>
                          </a:solidFill>
                          <a:latin typeface="Microsoft YaHei" panose="020B0503020204020204" pitchFamily="34" charset="-122"/>
                          <a:ea typeface="Microsoft YaHei" panose="020B0503020204020204" pitchFamily="34" charset="-122"/>
                          <a:cs typeface="+mn-cs"/>
                        </a:rPr>
                        <a:t>資訊學群</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fontAlgn="b" latinLnBrk="0" hangingPunct="1"/>
                      <a:r>
                        <a:rPr lang="en-US" altLang="zh-TW" sz="1800" kern="1200">
                          <a:solidFill>
                            <a:schemeClr val="dk1"/>
                          </a:solidFill>
                          <a:latin typeface="Microsoft YaHei" panose="020B0503020204020204" pitchFamily="34" charset="-122"/>
                          <a:ea typeface="Microsoft YaHei" panose="020B0503020204020204" pitchFamily="34" charset="-122"/>
                          <a:cs typeface="+mn-cs"/>
                        </a:rPr>
                        <a:t>74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800" b="1" kern="1200" dirty="0">
                          <a:solidFill>
                            <a:schemeClr val="dk1"/>
                          </a:solidFill>
                          <a:latin typeface="Microsoft YaHei" panose="020B0503020204020204" pitchFamily="34" charset="-122"/>
                          <a:ea typeface="Microsoft YaHei" panose="020B0503020204020204" pitchFamily="34" charset="-122"/>
                          <a:cs typeface="+mn-cs"/>
                        </a:rPr>
                        <a:t>122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800" b="1" kern="1200" dirty="0">
                          <a:solidFill>
                            <a:schemeClr val="dk1"/>
                          </a:solidFill>
                          <a:latin typeface="Microsoft YaHei" panose="020B0503020204020204" pitchFamily="34" charset="-122"/>
                          <a:ea typeface="Microsoft YaHei" panose="020B0503020204020204" pitchFamily="34" charset="-122"/>
                          <a:cs typeface="+mn-cs"/>
                        </a:rPr>
                        <a:t>57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800" kern="1200" dirty="0">
                          <a:solidFill>
                            <a:schemeClr val="dk1"/>
                          </a:solidFill>
                          <a:latin typeface="Microsoft YaHei" panose="020B0503020204020204" pitchFamily="34" charset="-122"/>
                          <a:ea typeface="Microsoft YaHei" panose="020B0503020204020204" pitchFamily="34" charset="-122"/>
                          <a:cs typeface="+mn-cs"/>
                        </a:rPr>
                        <a:t>21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altLang="zh-TW" sz="1800" kern="1200">
                          <a:solidFill>
                            <a:schemeClr val="dk1"/>
                          </a:solidFill>
                          <a:latin typeface="Microsoft YaHei" panose="020B0503020204020204" pitchFamily="34" charset="-122"/>
                          <a:ea typeface="Microsoft YaHei" panose="020B0503020204020204" pitchFamily="34" charset="-122"/>
                          <a:cs typeface="+mn-cs"/>
                        </a:rPr>
                        <a:t>274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13"/>
                  </a:ext>
                </a:extLst>
              </a:tr>
              <a:tr h="297047">
                <a:tc>
                  <a:txBody>
                    <a:bodyPr/>
                    <a:lstStyle/>
                    <a:p>
                      <a:pPr marL="0" algn="ctr" defTabSz="914400" rtl="0" eaLnBrk="1" fontAlgn="b" latinLnBrk="0" hangingPunct="1"/>
                      <a:r>
                        <a:rPr lang="zh-TW" altLang="en-US" sz="1800" kern="1200" dirty="0">
                          <a:solidFill>
                            <a:schemeClr val="dk1"/>
                          </a:solidFill>
                          <a:latin typeface="Microsoft YaHei" panose="020B0503020204020204" pitchFamily="34" charset="-122"/>
                          <a:ea typeface="Microsoft YaHei" panose="020B0503020204020204" pitchFamily="34" charset="-122"/>
                          <a:cs typeface="+mn-cs"/>
                        </a:rPr>
                        <a:t>遊憩運動學群</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fontAlgn="b" latinLnBrk="0" hangingPunct="1"/>
                      <a:r>
                        <a:rPr lang="en-US" altLang="zh-TW" sz="1800" kern="1200">
                          <a:solidFill>
                            <a:schemeClr val="dk1"/>
                          </a:solidFill>
                          <a:latin typeface="Microsoft YaHei" panose="020B0503020204020204" pitchFamily="34" charset="-122"/>
                          <a:ea typeface="Microsoft YaHei" panose="020B0503020204020204" pitchFamily="34" charset="-122"/>
                          <a:cs typeface="+mn-cs"/>
                        </a:rPr>
                        <a:t>14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800" kern="1200">
                          <a:solidFill>
                            <a:schemeClr val="dk1"/>
                          </a:solidFill>
                          <a:latin typeface="Microsoft YaHei" panose="020B0503020204020204" pitchFamily="34" charset="-122"/>
                          <a:ea typeface="Microsoft YaHei" panose="020B0503020204020204" pitchFamily="34" charset="-122"/>
                          <a:cs typeface="+mn-cs"/>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800" kern="1200">
                          <a:solidFill>
                            <a:schemeClr val="dk1"/>
                          </a:solidFill>
                          <a:latin typeface="Microsoft YaHei" panose="020B0503020204020204" pitchFamily="34" charset="-122"/>
                          <a:ea typeface="Microsoft YaHei" panose="020B0503020204020204" pitchFamily="34" charset="-122"/>
                          <a:cs typeface="+mn-cs"/>
                        </a:rPr>
                        <a:t>14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800" kern="1200" dirty="0">
                          <a:solidFill>
                            <a:schemeClr val="dk1"/>
                          </a:solidFill>
                          <a:latin typeface="Microsoft YaHei" panose="020B0503020204020204" pitchFamily="34" charset="-122"/>
                          <a:ea typeface="Microsoft YaHei" panose="020B0503020204020204" pitchFamily="34" charset="-122"/>
                          <a:cs typeface="+mn-cs"/>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altLang="zh-TW" sz="1800" kern="1200">
                          <a:solidFill>
                            <a:schemeClr val="dk1"/>
                          </a:solidFill>
                          <a:latin typeface="Microsoft YaHei" panose="020B0503020204020204" pitchFamily="34" charset="-122"/>
                          <a:ea typeface="Microsoft YaHei" panose="020B0503020204020204" pitchFamily="34" charset="-122"/>
                          <a:cs typeface="+mn-cs"/>
                        </a:rPr>
                        <a:t>29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14"/>
                  </a:ext>
                </a:extLst>
              </a:tr>
              <a:tr h="297047">
                <a:tc>
                  <a:txBody>
                    <a:bodyPr/>
                    <a:lstStyle/>
                    <a:p>
                      <a:pPr marL="0" algn="ctr" defTabSz="914400" rtl="0" eaLnBrk="1" fontAlgn="b" latinLnBrk="0" hangingPunct="1"/>
                      <a:r>
                        <a:rPr lang="zh-TW" altLang="en-US" sz="1800" kern="1200" dirty="0">
                          <a:solidFill>
                            <a:schemeClr val="dk1"/>
                          </a:solidFill>
                          <a:latin typeface="Microsoft YaHei" panose="020B0503020204020204" pitchFamily="34" charset="-122"/>
                          <a:ea typeface="Microsoft YaHei" panose="020B0503020204020204" pitchFamily="34" charset="-122"/>
                          <a:cs typeface="+mn-cs"/>
                        </a:rPr>
                        <a:t>管理學群</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fontAlgn="b" latinLnBrk="0" hangingPunct="1"/>
                      <a:r>
                        <a:rPr lang="en-US" altLang="zh-TW" sz="1800" kern="1200">
                          <a:solidFill>
                            <a:schemeClr val="dk1"/>
                          </a:solidFill>
                          <a:latin typeface="Microsoft YaHei" panose="020B0503020204020204" pitchFamily="34" charset="-122"/>
                          <a:ea typeface="Microsoft YaHei" panose="020B0503020204020204" pitchFamily="34" charset="-122"/>
                          <a:cs typeface="+mn-cs"/>
                        </a:rPr>
                        <a:t>125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800" kern="1200">
                          <a:solidFill>
                            <a:schemeClr val="dk1"/>
                          </a:solidFill>
                          <a:latin typeface="Microsoft YaHei" panose="020B0503020204020204" pitchFamily="34" charset="-122"/>
                          <a:ea typeface="Microsoft YaHei" panose="020B0503020204020204" pitchFamily="34" charset="-122"/>
                          <a:cs typeface="+mn-cs"/>
                        </a:rPr>
                        <a:t>11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800" kern="1200" dirty="0">
                          <a:solidFill>
                            <a:schemeClr val="dk1"/>
                          </a:solidFill>
                          <a:latin typeface="Microsoft YaHei" panose="020B0503020204020204" pitchFamily="34" charset="-122"/>
                          <a:ea typeface="Microsoft YaHei" panose="020B0503020204020204" pitchFamily="34" charset="-122"/>
                          <a:cs typeface="+mn-cs"/>
                        </a:rPr>
                        <a:t>80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800" kern="1200" dirty="0">
                          <a:solidFill>
                            <a:schemeClr val="dk1"/>
                          </a:solidFill>
                          <a:latin typeface="Microsoft YaHei" panose="020B0503020204020204" pitchFamily="34" charset="-122"/>
                          <a:ea typeface="Microsoft YaHei" panose="020B0503020204020204" pitchFamily="34" charset="-122"/>
                          <a:cs typeface="+mn-cs"/>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altLang="zh-TW" sz="1800" kern="1200">
                          <a:solidFill>
                            <a:schemeClr val="dk1"/>
                          </a:solidFill>
                          <a:latin typeface="Microsoft YaHei" panose="020B0503020204020204" pitchFamily="34" charset="-122"/>
                          <a:ea typeface="Microsoft YaHei" panose="020B0503020204020204" pitchFamily="34" charset="-122"/>
                          <a:cs typeface="+mn-cs"/>
                        </a:rPr>
                        <a:t>218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15"/>
                  </a:ext>
                </a:extLst>
              </a:tr>
              <a:tr h="297047">
                <a:tc>
                  <a:txBody>
                    <a:bodyPr/>
                    <a:lstStyle/>
                    <a:p>
                      <a:pPr marL="0" algn="ctr" defTabSz="914400" rtl="0" eaLnBrk="1" fontAlgn="b" latinLnBrk="0" hangingPunct="1"/>
                      <a:r>
                        <a:rPr lang="zh-TW" altLang="en-US" sz="1800" kern="1200" dirty="0">
                          <a:solidFill>
                            <a:schemeClr val="dk1"/>
                          </a:solidFill>
                          <a:latin typeface="Microsoft YaHei" panose="020B0503020204020204" pitchFamily="34" charset="-122"/>
                          <a:ea typeface="Microsoft YaHei" panose="020B0503020204020204" pitchFamily="34" charset="-122"/>
                          <a:cs typeface="+mn-cs"/>
                        </a:rPr>
                        <a:t>數理化學群</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fontAlgn="b" latinLnBrk="0" hangingPunct="1"/>
                      <a:r>
                        <a:rPr lang="en-US" altLang="zh-TW" sz="1800" kern="1200" dirty="0">
                          <a:solidFill>
                            <a:schemeClr val="dk1"/>
                          </a:solidFill>
                          <a:latin typeface="Microsoft YaHei" panose="020B0503020204020204" pitchFamily="34" charset="-122"/>
                          <a:ea typeface="Microsoft YaHei" panose="020B0503020204020204" pitchFamily="34" charset="-122"/>
                          <a:cs typeface="+mn-cs"/>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800" b="1" kern="1200" dirty="0">
                          <a:solidFill>
                            <a:schemeClr val="dk1"/>
                          </a:solidFill>
                          <a:latin typeface="Microsoft YaHei" panose="020B0503020204020204" pitchFamily="34" charset="-122"/>
                          <a:ea typeface="Microsoft YaHei" panose="020B0503020204020204" pitchFamily="34" charset="-122"/>
                          <a:cs typeface="+mn-cs"/>
                        </a:rPr>
                        <a:t>111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800" kern="1200" dirty="0">
                          <a:solidFill>
                            <a:schemeClr val="dk1"/>
                          </a:solidFill>
                          <a:latin typeface="Microsoft YaHei" panose="020B0503020204020204" pitchFamily="34" charset="-122"/>
                          <a:ea typeface="Microsoft YaHei" panose="020B0503020204020204" pitchFamily="34" charset="-122"/>
                          <a:cs typeface="+mn-cs"/>
                        </a:rPr>
                        <a:t>11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800" kern="1200" dirty="0">
                          <a:solidFill>
                            <a:schemeClr val="dk1"/>
                          </a:solidFill>
                          <a:latin typeface="Microsoft YaHei" panose="020B0503020204020204" pitchFamily="34" charset="-122"/>
                          <a:ea typeface="Microsoft YaHei" panose="020B0503020204020204" pitchFamily="34" charset="-122"/>
                          <a:cs typeface="+mn-cs"/>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altLang="zh-TW" sz="1800" kern="1200">
                          <a:solidFill>
                            <a:schemeClr val="dk1"/>
                          </a:solidFill>
                          <a:latin typeface="Microsoft YaHei" panose="020B0503020204020204" pitchFamily="34" charset="-122"/>
                          <a:ea typeface="Microsoft YaHei" panose="020B0503020204020204" pitchFamily="34" charset="-122"/>
                          <a:cs typeface="+mn-cs"/>
                        </a:rPr>
                        <a:t>130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16"/>
                  </a:ext>
                </a:extLst>
              </a:tr>
              <a:tr h="297047">
                <a:tc>
                  <a:txBody>
                    <a:bodyPr/>
                    <a:lstStyle/>
                    <a:p>
                      <a:pPr marL="0" algn="ctr" defTabSz="914400" rtl="0" eaLnBrk="1" fontAlgn="b" latinLnBrk="0" hangingPunct="1"/>
                      <a:r>
                        <a:rPr lang="zh-TW" altLang="en-US" sz="1800" kern="1200" dirty="0">
                          <a:solidFill>
                            <a:schemeClr val="dk1"/>
                          </a:solidFill>
                          <a:latin typeface="Microsoft YaHei" panose="020B0503020204020204" pitchFamily="34" charset="-122"/>
                          <a:ea typeface="Microsoft YaHei" panose="020B0503020204020204" pitchFamily="34" charset="-122"/>
                          <a:cs typeface="+mn-cs"/>
                        </a:rPr>
                        <a:t>醫藥衛生學群</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fontAlgn="b" latinLnBrk="0" hangingPunct="1"/>
                      <a:r>
                        <a:rPr lang="en-US" altLang="zh-TW" sz="1800" kern="1200">
                          <a:solidFill>
                            <a:schemeClr val="dk1"/>
                          </a:solidFill>
                          <a:latin typeface="Microsoft YaHei" panose="020B0503020204020204" pitchFamily="34" charset="-122"/>
                          <a:ea typeface="Microsoft YaHei" panose="020B0503020204020204" pitchFamily="34" charset="-122"/>
                          <a:cs typeface="+mn-cs"/>
                        </a:rPr>
                        <a:t>64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800" kern="1200">
                          <a:solidFill>
                            <a:schemeClr val="dk1"/>
                          </a:solidFill>
                          <a:latin typeface="Microsoft YaHei" panose="020B0503020204020204" pitchFamily="34" charset="-122"/>
                          <a:ea typeface="Microsoft YaHei" panose="020B0503020204020204" pitchFamily="34" charset="-122"/>
                          <a:cs typeface="+mn-cs"/>
                        </a:rPr>
                        <a:t>91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800" kern="1200" dirty="0">
                          <a:solidFill>
                            <a:schemeClr val="dk1"/>
                          </a:solidFill>
                          <a:latin typeface="Microsoft YaHei" panose="020B0503020204020204" pitchFamily="34" charset="-122"/>
                          <a:ea typeface="Microsoft YaHei" panose="020B0503020204020204" pitchFamily="34" charset="-122"/>
                          <a:cs typeface="+mn-cs"/>
                        </a:rPr>
                        <a:t>12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800" kern="1200" dirty="0">
                          <a:solidFill>
                            <a:schemeClr val="dk1"/>
                          </a:solidFill>
                          <a:latin typeface="Microsoft YaHei" panose="020B0503020204020204" pitchFamily="34" charset="-122"/>
                          <a:ea typeface="Microsoft YaHei" panose="020B0503020204020204" pitchFamily="34" charset="-122"/>
                          <a:cs typeface="+mn-cs"/>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altLang="zh-TW" sz="1800" kern="1200" dirty="0">
                          <a:solidFill>
                            <a:schemeClr val="dk1"/>
                          </a:solidFill>
                          <a:latin typeface="Microsoft YaHei" panose="020B0503020204020204" pitchFamily="34" charset="-122"/>
                          <a:ea typeface="Microsoft YaHei" panose="020B0503020204020204" pitchFamily="34" charset="-122"/>
                          <a:cs typeface="+mn-cs"/>
                        </a:rPr>
                        <a:t>172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17"/>
                  </a:ext>
                </a:extLst>
              </a:tr>
              <a:tr h="297047">
                <a:tc>
                  <a:txBody>
                    <a:bodyPr/>
                    <a:lstStyle/>
                    <a:p>
                      <a:pPr marL="0" algn="ctr" defTabSz="914400" rtl="0" eaLnBrk="1" fontAlgn="b" latinLnBrk="0" hangingPunct="1"/>
                      <a:r>
                        <a:rPr lang="zh-TW" altLang="en-US" sz="1800" kern="1200" dirty="0">
                          <a:solidFill>
                            <a:schemeClr val="dk1"/>
                          </a:solidFill>
                          <a:latin typeface="Microsoft YaHei" panose="020B0503020204020204" pitchFamily="34" charset="-122"/>
                          <a:ea typeface="Microsoft YaHei" panose="020B0503020204020204" pitchFamily="34" charset="-122"/>
                          <a:cs typeface="+mn-cs"/>
                        </a:rPr>
                        <a:t>藝術學群</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fontAlgn="b" latinLnBrk="0" hangingPunct="1"/>
                      <a:r>
                        <a:rPr lang="en-US" altLang="zh-TW" sz="1800" kern="1200">
                          <a:solidFill>
                            <a:schemeClr val="dk1"/>
                          </a:solidFill>
                          <a:latin typeface="Microsoft YaHei" panose="020B0503020204020204" pitchFamily="34" charset="-122"/>
                          <a:ea typeface="Microsoft YaHei" panose="020B0503020204020204" pitchFamily="34" charset="-122"/>
                          <a:cs typeface="+mn-cs"/>
                        </a:rPr>
                        <a:t>64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800" kern="1200">
                          <a:solidFill>
                            <a:schemeClr val="dk1"/>
                          </a:solidFill>
                          <a:latin typeface="Microsoft YaHei" panose="020B0503020204020204" pitchFamily="34" charset="-122"/>
                          <a:ea typeface="Microsoft YaHei" panose="020B0503020204020204" pitchFamily="34" charset="-122"/>
                          <a:cs typeface="+mn-cs"/>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800" kern="1200" dirty="0">
                          <a:solidFill>
                            <a:srgbClr val="C00000"/>
                          </a:solidFill>
                          <a:latin typeface="Microsoft YaHei" panose="020B0503020204020204" pitchFamily="34" charset="-122"/>
                          <a:ea typeface="Microsoft YaHei" panose="020B0503020204020204" pitchFamily="34" charset="-122"/>
                          <a:cs typeface="+mn-cs"/>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800" kern="1200" dirty="0">
                          <a:solidFill>
                            <a:schemeClr val="dk1"/>
                          </a:solidFill>
                          <a:latin typeface="Microsoft YaHei" panose="020B0503020204020204" pitchFamily="34" charset="-122"/>
                          <a:ea typeface="Microsoft YaHei" panose="020B0503020204020204" pitchFamily="34" charset="-122"/>
                          <a:cs typeface="+mn-cs"/>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altLang="zh-TW" sz="1800" kern="1200" dirty="0">
                          <a:solidFill>
                            <a:schemeClr val="dk1"/>
                          </a:solidFill>
                          <a:latin typeface="Microsoft YaHei" panose="020B0503020204020204" pitchFamily="34" charset="-122"/>
                          <a:ea typeface="Microsoft YaHei" panose="020B0503020204020204" pitchFamily="34" charset="-122"/>
                          <a:cs typeface="+mn-cs"/>
                        </a:rPr>
                        <a:t>66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18"/>
                  </a:ext>
                </a:extLst>
              </a:tr>
              <a:tr h="297047">
                <a:tc>
                  <a:txBody>
                    <a:bodyPr/>
                    <a:lstStyle/>
                    <a:p>
                      <a:pPr marL="0" algn="ctr" defTabSz="914400" rtl="0" eaLnBrk="1" fontAlgn="b" latinLnBrk="0" hangingPunct="1"/>
                      <a:r>
                        <a:rPr lang="zh-TW" altLang="en-US" sz="1800" kern="1200" dirty="0">
                          <a:solidFill>
                            <a:schemeClr val="dk1"/>
                          </a:solidFill>
                          <a:latin typeface="Microsoft YaHei" panose="020B0503020204020204" pitchFamily="34" charset="-122"/>
                          <a:ea typeface="Microsoft YaHei" panose="020B0503020204020204" pitchFamily="34" charset="-122"/>
                          <a:cs typeface="+mn-cs"/>
                        </a:rPr>
                        <a:t>不分群</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fontAlgn="b" latinLnBrk="0" hangingPunct="1"/>
                      <a:r>
                        <a:rPr lang="en-US" altLang="zh-TW" sz="1800" kern="1200" dirty="0">
                          <a:solidFill>
                            <a:schemeClr val="dk1"/>
                          </a:solidFill>
                          <a:latin typeface="Microsoft YaHei" panose="020B0503020204020204" pitchFamily="34" charset="-122"/>
                          <a:ea typeface="Microsoft YaHei" panose="020B0503020204020204" pitchFamily="34" charset="-122"/>
                          <a:cs typeface="+mn-cs"/>
                        </a:rPr>
                        <a:t>15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800" kern="1200">
                          <a:solidFill>
                            <a:schemeClr val="dk1"/>
                          </a:solidFill>
                          <a:latin typeface="Microsoft YaHei" panose="020B0503020204020204" pitchFamily="34" charset="-122"/>
                          <a:ea typeface="Microsoft YaHei" panose="020B0503020204020204" pitchFamily="34" charset="-122"/>
                          <a:cs typeface="+mn-cs"/>
                        </a:rPr>
                        <a:t>34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800" kern="1200">
                          <a:solidFill>
                            <a:schemeClr val="dk1"/>
                          </a:solidFill>
                          <a:latin typeface="Microsoft YaHei" panose="020B0503020204020204" pitchFamily="34" charset="-122"/>
                          <a:ea typeface="Microsoft YaHei" panose="020B0503020204020204" pitchFamily="34" charset="-122"/>
                          <a:cs typeface="+mn-cs"/>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800" kern="1200" dirty="0">
                          <a:solidFill>
                            <a:schemeClr val="dk1"/>
                          </a:solidFill>
                          <a:latin typeface="Microsoft YaHei" panose="020B0503020204020204" pitchFamily="34" charset="-122"/>
                          <a:ea typeface="Microsoft YaHei" panose="020B0503020204020204" pitchFamily="34" charset="-122"/>
                          <a:cs typeface="+mn-cs"/>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altLang="zh-TW" sz="1800" kern="1200" dirty="0">
                          <a:solidFill>
                            <a:schemeClr val="dk1"/>
                          </a:solidFill>
                          <a:latin typeface="Microsoft YaHei" panose="020B0503020204020204" pitchFamily="34" charset="-122"/>
                          <a:ea typeface="Microsoft YaHei" panose="020B0503020204020204" pitchFamily="34" charset="-122"/>
                          <a:cs typeface="+mn-cs"/>
                        </a:rPr>
                        <a:t>65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19"/>
                  </a:ext>
                </a:extLst>
              </a:tr>
              <a:tr h="297047">
                <a:tc>
                  <a:txBody>
                    <a:bodyPr/>
                    <a:lstStyle/>
                    <a:p>
                      <a:pPr marL="0" algn="ctr" defTabSz="914400" rtl="0" eaLnBrk="1" fontAlgn="b" latinLnBrk="0" hangingPunct="1"/>
                      <a:r>
                        <a:rPr lang="zh-TW" altLang="en-US" sz="1800" kern="1200" dirty="0">
                          <a:solidFill>
                            <a:schemeClr val="dk1"/>
                          </a:solidFill>
                          <a:latin typeface="Microsoft YaHei" panose="020B0503020204020204" pitchFamily="34" charset="-122"/>
                          <a:ea typeface="Microsoft YaHei" panose="020B0503020204020204" pitchFamily="34" charset="-122"/>
                          <a:cs typeface="+mn-cs"/>
                        </a:rPr>
                        <a:t>小計</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fontAlgn="ctr" latinLnBrk="0" hangingPunct="1"/>
                      <a:r>
                        <a:rPr lang="en-US" altLang="zh-TW" sz="1800" kern="1200" dirty="0">
                          <a:solidFill>
                            <a:schemeClr val="dk1"/>
                          </a:solidFill>
                          <a:latin typeface="Microsoft YaHei" panose="020B0503020204020204" pitchFamily="34" charset="-122"/>
                          <a:ea typeface="Microsoft YaHei" panose="020B0503020204020204" pitchFamily="34" charset="-122"/>
                          <a:cs typeface="+mn-cs"/>
                        </a:rPr>
                        <a:t>898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altLang="zh-TW" sz="1800" kern="1200" dirty="0">
                          <a:solidFill>
                            <a:schemeClr val="dk1"/>
                          </a:solidFill>
                          <a:latin typeface="Microsoft YaHei" panose="020B0503020204020204" pitchFamily="34" charset="-122"/>
                          <a:ea typeface="Microsoft YaHei" panose="020B0503020204020204" pitchFamily="34" charset="-122"/>
                          <a:cs typeface="+mn-cs"/>
                        </a:rPr>
                        <a:t>634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altLang="zh-TW" sz="1800" kern="1200" dirty="0">
                          <a:solidFill>
                            <a:schemeClr val="dk1"/>
                          </a:solidFill>
                          <a:latin typeface="Microsoft YaHei" panose="020B0503020204020204" pitchFamily="34" charset="-122"/>
                          <a:ea typeface="Microsoft YaHei" panose="020B0503020204020204" pitchFamily="34" charset="-122"/>
                          <a:cs typeface="+mn-cs"/>
                        </a:rPr>
                        <a:t>405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altLang="zh-TW" sz="1800" kern="1200" dirty="0">
                          <a:solidFill>
                            <a:schemeClr val="dk1"/>
                          </a:solidFill>
                          <a:latin typeface="Microsoft YaHei" panose="020B0503020204020204" pitchFamily="34" charset="-122"/>
                          <a:ea typeface="Microsoft YaHei" panose="020B0503020204020204" pitchFamily="34" charset="-122"/>
                          <a:cs typeface="+mn-cs"/>
                        </a:rPr>
                        <a:t>72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altLang="zh-TW" sz="1800" kern="1200" dirty="0">
                          <a:solidFill>
                            <a:schemeClr val="dk1"/>
                          </a:solidFill>
                          <a:latin typeface="Microsoft YaHei" panose="020B0503020204020204" pitchFamily="34" charset="-122"/>
                          <a:ea typeface="Microsoft YaHei" panose="020B0503020204020204" pitchFamily="34" charset="-122"/>
                          <a:cs typeface="+mn-cs"/>
                        </a:rPr>
                        <a:t>2009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20"/>
                  </a:ext>
                </a:extLst>
              </a:tr>
            </a:tbl>
          </a:graphicData>
        </a:graphic>
      </p:graphicFrame>
      <p:sp>
        <p:nvSpPr>
          <p:cNvPr id="4" name="投影片編號版面配置區 19"/>
          <p:cNvSpPr>
            <a:spLocks noGrp="1"/>
          </p:cNvSpPr>
          <p:nvPr>
            <p:ph type="sldNum" sz="quarter" idx="12"/>
          </p:nvPr>
        </p:nvSpPr>
        <p:spPr>
          <a:xfrm>
            <a:off x="8610600" y="6356358"/>
            <a:ext cx="2743200" cy="365125"/>
          </a:xfrm>
        </p:spPr>
        <p:txBody>
          <a:bodyPr/>
          <a:lstStyle/>
          <a:p>
            <a:r>
              <a:rPr lang="en-US" altLang="zh-CN" sz="1800" dirty="0" smtClean="0">
                <a:latin typeface="Times New Roman" panose="02020603050405020304" pitchFamily="18" charset="0"/>
                <a:cs typeface="Times New Roman" panose="02020603050405020304" pitchFamily="18" charset="0"/>
              </a:rPr>
              <a:t>P.2</a:t>
            </a:r>
            <a:r>
              <a:rPr lang="en-US" altLang="zh-TW" sz="1800" dirty="0" smtClean="0">
                <a:latin typeface="Times New Roman" panose="02020603050405020304" pitchFamily="18" charset="0"/>
                <a:cs typeface="Times New Roman" panose="02020603050405020304" pitchFamily="18" charset="0"/>
              </a:rPr>
              <a:t>2</a:t>
            </a:r>
            <a:endParaRPr lang="zh-CN" alt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7132128"/>
      </p:ext>
    </p:extLst>
  </p:cSld>
  <p:clrMapOvr>
    <a:masterClrMapping/>
  </p:clrMapOvr>
  <p:transition spd="med" advClick="0" advTm="0">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投影片編號版面配置區 19"/>
          <p:cNvSpPr>
            <a:spLocks noGrp="1"/>
          </p:cNvSpPr>
          <p:nvPr>
            <p:ph type="sldNum" sz="quarter" idx="12"/>
          </p:nvPr>
        </p:nvSpPr>
        <p:spPr>
          <a:xfrm>
            <a:off x="8610600" y="6356358"/>
            <a:ext cx="2743200" cy="365125"/>
          </a:xfrm>
        </p:spPr>
        <p:txBody>
          <a:bodyPr/>
          <a:lstStyle/>
          <a:p>
            <a:r>
              <a:rPr lang="en-US" altLang="zh-CN" sz="1800" dirty="0" smtClean="0">
                <a:latin typeface="Times New Roman" panose="02020603050405020304" pitchFamily="18" charset="0"/>
                <a:cs typeface="Times New Roman" panose="02020603050405020304" pitchFamily="18" charset="0"/>
              </a:rPr>
              <a:t>P.2</a:t>
            </a:r>
            <a:r>
              <a:rPr lang="en-US" altLang="zh-TW" sz="1800" dirty="0" smtClean="0">
                <a:latin typeface="Times New Roman" panose="02020603050405020304" pitchFamily="18" charset="0"/>
                <a:cs typeface="Times New Roman" panose="02020603050405020304" pitchFamily="18" charset="0"/>
              </a:rPr>
              <a:t>3</a:t>
            </a:r>
            <a:endParaRPr lang="zh-CN" altLang="en-US" sz="1800" dirty="0">
              <a:latin typeface="Times New Roman" panose="02020603050405020304" pitchFamily="18" charset="0"/>
              <a:cs typeface="Times New Roman" panose="02020603050405020304" pitchFamily="18" charset="0"/>
            </a:endParaRPr>
          </a:p>
        </p:txBody>
      </p:sp>
      <p:sp>
        <p:nvSpPr>
          <p:cNvPr id="5" name="標題 5"/>
          <p:cNvSpPr>
            <a:spLocks noGrp="1"/>
          </p:cNvSpPr>
          <p:nvPr>
            <p:ph type="title"/>
          </p:nvPr>
        </p:nvSpPr>
        <p:spPr>
          <a:xfrm>
            <a:off x="829915" y="247941"/>
            <a:ext cx="8229600" cy="778099"/>
          </a:xfrm>
        </p:spPr>
        <p:txBody>
          <a:bodyPr>
            <a:normAutofit/>
          </a:bodyPr>
          <a:lstStyle/>
          <a:p>
            <a:r>
              <a:rPr lang="zh-TW" altLang="en-US" sz="3600" b="1" dirty="0">
                <a:solidFill>
                  <a:schemeClr val="accent1"/>
                </a:solidFill>
                <a:latin typeface="微软雅黑" panose="020B0503020204020204" pitchFamily="34" charset="-122"/>
                <a:ea typeface="微软雅黑" panose="020B0503020204020204" pitchFamily="34" charset="-122"/>
                <a:cs typeface="+mn-cs"/>
                <a:sym typeface="Lato" charset="0"/>
              </a:rPr>
              <a:t>學系參採數學需求說明</a:t>
            </a:r>
            <a:r>
              <a:rPr lang="en-US" altLang="zh-TW" sz="28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sym typeface="Lato" charset="0"/>
              </a:rPr>
              <a:t>(1/3)</a:t>
            </a:r>
            <a:endParaRPr lang="zh-TW" altLang="en-US" sz="28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sym typeface="Lato" charset="0"/>
            </a:endParaRPr>
          </a:p>
        </p:txBody>
      </p:sp>
      <p:sp>
        <p:nvSpPr>
          <p:cNvPr id="6" name="內容版面配置區 2"/>
          <p:cNvSpPr txBox="1">
            <a:spLocks/>
          </p:cNvSpPr>
          <p:nvPr/>
        </p:nvSpPr>
        <p:spPr>
          <a:xfrm>
            <a:off x="549635" y="1026040"/>
            <a:ext cx="11123787" cy="5000733"/>
          </a:xfrm>
          <a:prstGeom prst="rect">
            <a:avLst/>
          </a:prstGeom>
        </p:spPr>
        <p:txBody>
          <a:bodyPr/>
          <a:lst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160"/>
              </a:lnSpc>
              <a:buNone/>
            </a:pPr>
            <a:r>
              <a:rPr lang="zh-TW" altLang="en-US" dirty="0">
                <a:solidFill>
                  <a:srgbClr val="002060"/>
                </a:solidFill>
                <a:latin typeface="微软雅黑" panose="020B0503020204020204" pitchFamily="34" charset="-122"/>
                <a:ea typeface="微软雅黑" panose="020B0503020204020204" pitchFamily="34" charset="-122"/>
              </a:rPr>
              <a:t>範例一：○○大學會計學系</a:t>
            </a:r>
            <a:endParaRPr lang="en-US" altLang="zh-TW" dirty="0">
              <a:solidFill>
                <a:srgbClr val="002060"/>
              </a:solidFill>
              <a:latin typeface="微软雅黑" panose="020B0503020204020204" pitchFamily="34" charset="-122"/>
              <a:ea typeface="微软雅黑" panose="020B0503020204020204" pitchFamily="34" charset="-122"/>
            </a:endParaRPr>
          </a:p>
          <a:p>
            <a:pPr marL="457177" lvl="1" indent="0">
              <a:lnSpc>
                <a:spcPts val="2160"/>
              </a:lnSpc>
              <a:buNone/>
            </a:pPr>
            <a:r>
              <a:rPr lang="zh-TW" altLang="en-US" sz="1800" dirty="0">
                <a:solidFill>
                  <a:schemeClr val="accent1"/>
                </a:solidFill>
                <a:latin typeface="微软雅黑" panose="020B0503020204020204" pitchFamily="34" charset="-122"/>
                <a:ea typeface="微软雅黑" panose="020B0503020204020204" pitchFamily="34" charset="-122"/>
              </a:rPr>
              <a:t>參採數學考科：數學</a:t>
            </a:r>
            <a:r>
              <a:rPr lang="en-US" altLang="zh-TW" sz="1800" dirty="0">
                <a:solidFill>
                  <a:schemeClr val="accent1"/>
                </a:solidFill>
                <a:latin typeface="微软雅黑" panose="020B0503020204020204" pitchFamily="34" charset="-122"/>
                <a:ea typeface="微软雅黑" panose="020B0503020204020204" pitchFamily="34" charset="-122"/>
              </a:rPr>
              <a:t>A</a:t>
            </a:r>
          </a:p>
          <a:p>
            <a:pPr marL="457177" lvl="1" indent="0">
              <a:lnSpc>
                <a:spcPts val="2160"/>
              </a:lnSpc>
              <a:buNone/>
            </a:pPr>
            <a:r>
              <a:rPr lang="zh-TW" altLang="en-US" sz="1800" dirty="0">
                <a:solidFill>
                  <a:schemeClr val="accent1"/>
                </a:solidFill>
                <a:latin typeface="微软雅黑" panose="020B0503020204020204" pitchFamily="34" charset="-122"/>
                <a:ea typeface="微软雅黑" panose="020B0503020204020204" pitchFamily="34" charset="-122"/>
              </a:rPr>
              <a:t>參採數學考科說明：會計專業學科需要清楚的邏輯思考脈絡，而且未來</a:t>
            </a:r>
            <a:r>
              <a:rPr lang="zh-TW" altLang="en-US" sz="1800" b="1" dirty="0">
                <a:solidFill>
                  <a:schemeClr val="accent1"/>
                </a:solidFill>
                <a:latin typeface="微软雅黑" panose="020B0503020204020204" pitchFamily="34" charset="-122"/>
                <a:ea typeface="微软雅黑" panose="020B0503020204020204" pitchFamily="34" charset="-122"/>
              </a:rPr>
              <a:t>結合財務及</a:t>
            </a:r>
            <a:r>
              <a:rPr lang="en-US" altLang="zh-TW" sz="1800" b="1" dirty="0">
                <a:solidFill>
                  <a:schemeClr val="accent1"/>
                </a:solidFill>
                <a:latin typeface="微软雅黑" panose="020B0503020204020204" pitchFamily="34" charset="-122"/>
                <a:ea typeface="微软雅黑" panose="020B0503020204020204" pitchFamily="34" charset="-122"/>
              </a:rPr>
              <a:t>AI</a:t>
            </a:r>
            <a:r>
              <a:rPr lang="zh-TW" altLang="en-US" sz="1800" b="1" dirty="0">
                <a:solidFill>
                  <a:schemeClr val="accent1"/>
                </a:solidFill>
                <a:latin typeface="微软雅黑" panose="020B0503020204020204" pitchFamily="34" charset="-122"/>
                <a:ea typeface="微软雅黑" panose="020B0503020204020204" pitchFamily="34" charset="-122"/>
              </a:rPr>
              <a:t>大數據分析</a:t>
            </a:r>
            <a:r>
              <a:rPr lang="zh-TW" altLang="en-US" sz="1800" dirty="0">
                <a:solidFill>
                  <a:schemeClr val="accent1"/>
                </a:solidFill>
                <a:latin typeface="微软雅黑" panose="020B0503020204020204" pitchFamily="34" charset="-122"/>
                <a:ea typeface="微软雅黑" panose="020B0503020204020204" pitchFamily="34" charset="-122"/>
              </a:rPr>
              <a:t>，仍需要中等以上的數學基礎。所以在高二數學選擇學習較廣的數學</a:t>
            </a:r>
            <a:r>
              <a:rPr lang="en-US" altLang="zh-TW" sz="1800" dirty="0">
                <a:solidFill>
                  <a:schemeClr val="accent1"/>
                </a:solidFill>
                <a:latin typeface="微软雅黑" panose="020B0503020204020204" pitchFamily="34" charset="-122"/>
                <a:ea typeface="微软雅黑" panose="020B0503020204020204" pitchFamily="34" charset="-122"/>
              </a:rPr>
              <a:t>A</a:t>
            </a:r>
            <a:r>
              <a:rPr lang="zh-TW" altLang="en-US" sz="1800" dirty="0">
                <a:solidFill>
                  <a:schemeClr val="accent1"/>
                </a:solidFill>
                <a:latin typeface="微软雅黑" panose="020B0503020204020204" pitchFamily="34" charset="-122"/>
                <a:ea typeface="微软雅黑" panose="020B0503020204020204" pitchFamily="34" charset="-122"/>
              </a:rPr>
              <a:t>為基礎。</a:t>
            </a:r>
            <a:endParaRPr lang="en-US" altLang="zh-TW" sz="1800" dirty="0">
              <a:solidFill>
                <a:schemeClr val="accent1"/>
              </a:solidFill>
              <a:latin typeface="微软雅黑" panose="020B0503020204020204" pitchFamily="34" charset="-122"/>
              <a:ea typeface="微软雅黑" panose="020B0503020204020204" pitchFamily="34" charset="-122"/>
            </a:endParaRPr>
          </a:p>
          <a:p>
            <a:pPr marL="0" indent="0">
              <a:lnSpc>
                <a:spcPts val="2160"/>
              </a:lnSpc>
              <a:buNone/>
            </a:pPr>
            <a:r>
              <a:rPr lang="zh-TW" altLang="en-US" dirty="0">
                <a:solidFill>
                  <a:srgbClr val="002060"/>
                </a:solidFill>
                <a:latin typeface="微软雅黑" panose="020B0503020204020204" pitchFamily="34" charset="-122"/>
                <a:ea typeface="微软雅黑" panose="020B0503020204020204" pitchFamily="34" charset="-122"/>
              </a:rPr>
              <a:t>範例二：○○大學</a:t>
            </a:r>
            <a:r>
              <a:rPr lang="en-US" altLang="zh-TW" dirty="0">
                <a:solidFill>
                  <a:srgbClr val="002060"/>
                </a:solidFill>
                <a:latin typeface="微软雅黑" panose="020B0503020204020204" pitchFamily="34" charset="-122"/>
                <a:ea typeface="微软雅黑" panose="020B0503020204020204" pitchFamily="34" charset="-122"/>
              </a:rPr>
              <a:t>-</a:t>
            </a:r>
            <a:r>
              <a:rPr lang="zh-TW" altLang="en-US" dirty="0">
                <a:solidFill>
                  <a:srgbClr val="002060"/>
                </a:solidFill>
                <a:latin typeface="微软雅黑" panose="020B0503020204020204" pitchFamily="34" charset="-122"/>
                <a:ea typeface="微软雅黑" panose="020B0503020204020204" pitchFamily="34" charset="-122"/>
              </a:rPr>
              <a:t>體育學系</a:t>
            </a:r>
            <a:r>
              <a:rPr lang="en-US" altLang="zh-TW" dirty="0">
                <a:solidFill>
                  <a:srgbClr val="002060"/>
                </a:solidFill>
                <a:latin typeface="微软雅黑" panose="020B0503020204020204" pitchFamily="34" charset="-122"/>
                <a:ea typeface="微软雅黑" panose="020B0503020204020204" pitchFamily="34" charset="-122"/>
              </a:rPr>
              <a:t>(</a:t>
            </a:r>
            <a:r>
              <a:rPr lang="zh-TW" altLang="en-US" dirty="0">
                <a:solidFill>
                  <a:srgbClr val="002060"/>
                </a:solidFill>
                <a:latin typeface="微软雅黑" panose="020B0503020204020204" pitchFamily="34" charset="-122"/>
                <a:ea typeface="微软雅黑" panose="020B0503020204020204" pitchFamily="34" charset="-122"/>
              </a:rPr>
              <a:t>運動科學組</a:t>
            </a:r>
            <a:r>
              <a:rPr lang="en-US" altLang="zh-TW" dirty="0">
                <a:solidFill>
                  <a:srgbClr val="002060"/>
                </a:solidFill>
                <a:latin typeface="微软雅黑" panose="020B0503020204020204" pitchFamily="34" charset="-122"/>
                <a:ea typeface="微软雅黑" panose="020B0503020204020204" pitchFamily="34" charset="-122"/>
              </a:rPr>
              <a:t>)</a:t>
            </a:r>
          </a:p>
          <a:p>
            <a:pPr marL="457177" lvl="1" indent="0">
              <a:lnSpc>
                <a:spcPts val="2160"/>
              </a:lnSpc>
              <a:buNone/>
            </a:pPr>
            <a:r>
              <a:rPr lang="zh-TW" altLang="en-US" sz="1800" dirty="0">
                <a:solidFill>
                  <a:schemeClr val="accent1"/>
                </a:solidFill>
                <a:latin typeface="微软雅黑" panose="020B0503020204020204" pitchFamily="34" charset="-122"/>
                <a:ea typeface="微软雅黑" panose="020B0503020204020204" pitchFamily="34" charset="-122"/>
              </a:rPr>
              <a:t>參採數學考科：數學</a:t>
            </a:r>
            <a:r>
              <a:rPr lang="en-US" altLang="zh-TW" sz="1800" dirty="0">
                <a:solidFill>
                  <a:schemeClr val="accent1"/>
                </a:solidFill>
                <a:latin typeface="微软雅黑" panose="020B0503020204020204" pitchFamily="34" charset="-122"/>
                <a:ea typeface="微软雅黑" panose="020B0503020204020204" pitchFamily="34" charset="-122"/>
              </a:rPr>
              <a:t>A</a:t>
            </a:r>
          </a:p>
          <a:p>
            <a:pPr marL="457177" lvl="1" indent="0">
              <a:lnSpc>
                <a:spcPts val="2160"/>
              </a:lnSpc>
              <a:buNone/>
            </a:pPr>
            <a:r>
              <a:rPr lang="zh-TW" altLang="en-US" sz="1800" dirty="0">
                <a:solidFill>
                  <a:schemeClr val="accent1"/>
                </a:solidFill>
                <a:latin typeface="微软雅黑" panose="020B0503020204020204" pitchFamily="34" charset="-122"/>
                <a:ea typeface="微软雅黑" panose="020B0503020204020204" pitchFamily="34" charset="-122"/>
              </a:rPr>
              <a:t>參採數學考科說明（節錄）：</a:t>
            </a:r>
            <a:endParaRPr lang="en-US" altLang="zh-TW" sz="1800" dirty="0">
              <a:solidFill>
                <a:schemeClr val="accent1"/>
              </a:solidFill>
              <a:latin typeface="微软雅黑" panose="020B0503020204020204" pitchFamily="34" charset="-122"/>
              <a:ea typeface="微软雅黑" panose="020B0503020204020204" pitchFamily="34" charset="-122"/>
            </a:endParaRPr>
          </a:p>
          <a:p>
            <a:pPr marL="457177" lvl="1" indent="0" algn="just">
              <a:lnSpc>
                <a:spcPts val="2160"/>
              </a:lnSpc>
              <a:buNone/>
            </a:pPr>
            <a:r>
              <a:rPr lang="zh-TW" altLang="en-US" sz="1800" dirty="0">
                <a:solidFill>
                  <a:schemeClr val="accent1"/>
                </a:solidFill>
                <a:latin typeface="微软雅黑" panose="020B0503020204020204" pitchFamily="34" charset="-122"/>
                <a:ea typeface="微软雅黑" panose="020B0503020204020204" pitchFamily="34" charset="-122"/>
              </a:rPr>
              <a:t>（</a:t>
            </a:r>
            <a:r>
              <a:rPr lang="en-US" altLang="zh-TW" sz="1800" dirty="0">
                <a:solidFill>
                  <a:schemeClr val="accent1"/>
                </a:solidFill>
                <a:latin typeface="微软雅黑" panose="020B0503020204020204" pitchFamily="34" charset="-122"/>
                <a:ea typeface="微软雅黑" panose="020B0503020204020204" pitchFamily="34" charset="-122"/>
              </a:rPr>
              <a:t>1</a:t>
            </a:r>
            <a:r>
              <a:rPr lang="zh-TW" altLang="en-US" sz="1800" dirty="0">
                <a:solidFill>
                  <a:schemeClr val="accent1"/>
                </a:solidFill>
                <a:latin typeface="微软雅黑" panose="020B0503020204020204" pitchFamily="34" charset="-122"/>
                <a:ea typeface="微软雅黑" panose="020B0503020204020204" pitchFamily="34" charset="-122"/>
              </a:rPr>
              <a:t>）「</a:t>
            </a:r>
            <a:r>
              <a:rPr lang="zh-TW" altLang="en-US" sz="1800" b="1" dirty="0">
                <a:solidFill>
                  <a:schemeClr val="accent1"/>
                </a:solidFill>
                <a:latin typeface="微软雅黑" panose="020B0503020204020204" pitchFamily="34" charset="-122"/>
                <a:ea typeface="微软雅黑" panose="020B0503020204020204" pitchFamily="34" charset="-122"/>
              </a:rPr>
              <a:t>運動科學組</a:t>
            </a:r>
            <a:r>
              <a:rPr lang="zh-TW" altLang="en-US" sz="1800" dirty="0">
                <a:solidFill>
                  <a:schemeClr val="accent1"/>
                </a:solidFill>
                <a:latin typeface="微软雅黑" panose="020B0503020204020204" pitchFamily="34" charset="-122"/>
                <a:ea typeface="微软雅黑" panose="020B0503020204020204" pitchFamily="34" charset="-122"/>
              </a:rPr>
              <a:t>」招生對象為「招收對於</a:t>
            </a:r>
            <a:r>
              <a:rPr lang="zh-TW" altLang="en-US" sz="1800" b="1" dirty="0">
                <a:solidFill>
                  <a:schemeClr val="accent1"/>
                </a:solidFill>
                <a:latin typeface="微软雅黑" panose="020B0503020204020204" pitchFamily="34" charset="-122"/>
                <a:ea typeface="微软雅黑" panose="020B0503020204020204" pitchFamily="34" charset="-122"/>
              </a:rPr>
              <a:t>運動科學研究</a:t>
            </a:r>
            <a:r>
              <a:rPr lang="zh-TW" altLang="en-US" sz="1800" dirty="0">
                <a:solidFill>
                  <a:schemeClr val="accent1"/>
                </a:solidFill>
                <a:latin typeface="微软雅黑" panose="020B0503020204020204" pitchFamily="34" charset="-122"/>
                <a:ea typeface="微软雅黑" panose="020B0503020204020204" pitchFamily="34" charset="-122"/>
              </a:rPr>
              <a:t>或產業有興趣之學生」，培養方式為鼓勵「跨領域」修課，因此只限第一專長學分在運動科學系修課，第二專長學分盡量鼓勵在清華大學各系修課，</a:t>
            </a:r>
            <a:r>
              <a:rPr lang="en-US" altLang="zh-TW" sz="1800" dirty="0">
                <a:solidFill>
                  <a:schemeClr val="accent1"/>
                </a:solidFill>
                <a:latin typeface="微软雅黑" panose="020B0503020204020204" pitchFamily="34" charset="-122"/>
                <a:ea typeface="微软雅黑" panose="020B0503020204020204" pitchFamily="34" charset="-122"/>
              </a:rPr>
              <a:t>108</a:t>
            </a:r>
            <a:r>
              <a:rPr lang="zh-TW" altLang="en-US" sz="1800" dirty="0">
                <a:solidFill>
                  <a:schemeClr val="accent1"/>
                </a:solidFill>
                <a:latin typeface="微软雅黑" panose="020B0503020204020204" pitchFamily="34" charset="-122"/>
                <a:ea typeface="微软雅黑" panose="020B0503020204020204" pitchFamily="34" charset="-122"/>
              </a:rPr>
              <a:t>學年度</a:t>
            </a:r>
            <a:r>
              <a:rPr lang="en-US" altLang="zh-TW" sz="1800" dirty="0">
                <a:solidFill>
                  <a:schemeClr val="accent1"/>
                </a:solidFill>
                <a:latin typeface="微软雅黑" panose="020B0503020204020204" pitchFamily="34" charset="-122"/>
                <a:ea typeface="微软雅黑" panose="020B0503020204020204" pitchFamily="34" charset="-122"/>
              </a:rPr>
              <a:t>15</a:t>
            </a:r>
            <a:r>
              <a:rPr lang="zh-TW" altLang="en-US" sz="1800" dirty="0">
                <a:solidFill>
                  <a:schemeClr val="accent1"/>
                </a:solidFill>
                <a:latin typeface="微软雅黑" panose="020B0503020204020204" pitchFamily="34" charset="-122"/>
                <a:ea typeface="微软雅黑" panose="020B0503020204020204" pitchFamily="34" charset="-122"/>
              </a:rPr>
              <a:t>位入學學生分佈在電資學院（電機系及資訊工程系）、工學院（材料科學系）、生科院（醫科系及生科系）以及科管院（計量財務系及經濟系）等修課。</a:t>
            </a:r>
          </a:p>
          <a:p>
            <a:pPr marL="457177" lvl="1" indent="0" algn="just">
              <a:lnSpc>
                <a:spcPts val="2160"/>
              </a:lnSpc>
              <a:buNone/>
            </a:pPr>
            <a:r>
              <a:rPr lang="zh-TW" altLang="en-US" sz="1800" dirty="0">
                <a:solidFill>
                  <a:schemeClr val="accent1"/>
                </a:solidFill>
                <a:latin typeface="微软雅黑" panose="020B0503020204020204" pitchFamily="34" charset="-122"/>
                <a:ea typeface="微软雅黑" panose="020B0503020204020204" pitchFamily="34" charset="-122"/>
              </a:rPr>
              <a:t>（</a:t>
            </a:r>
            <a:r>
              <a:rPr lang="en-US" altLang="zh-TW" sz="1800" dirty="0">
                <a:solidFill>
                  <a:schemeClr val="accent1"/>
                </a:solidFill>
                <a:latin typeface="微软雅黑" panose="020B0503020204020204" pitchFamily="34" charset="-122"/>
                <a:ea typeface="微软雅黑" panose="020B0503020204020204" pitchFamily="34" charset="-122"/>
              </a:rPr>
              <a:t>2</a:t>
            </a:r>
            <a:r>
              <a:rPr lang="zh-TW" altLang="en-US" sz="1800" dirty="0">
                <a:solidFill>
                  <a:schemeClr val="accent1"/>
                </a:solidFill>
                <a:latin typeface="微软雅黑" panose="020B0503020204020204" pitchFamily="34" charset="-122"/>
                <a:ea typeface="微软雅黑" panose="020B0503020204020204" pitchFamily="34" charset="-122"/>
              </a:rPr>
              <a:t>）此次個人申請都是「運動科學組」學生，一定是「跨領域」修課，台灣相同學類的多數學系課程架構並不是跨領域設計，因此本系「運動科學組」與台灣相同學類的多數學系不同。</a:t>
            </a:r>
          </a:p>
          <a:p>
            <a:pPr marL="457177" lvl="1" indent="0" algn="just">
              <a:lnSpc>
                <a:spcPts val="2160"/>
              </a:lnSpc>
              <a:buNone/>
            </a:pPr>
            <a:r>
              <a:rPr lang="zh-TW" altLang="en-US" sz="1800" dirty="0">
                <a:solidFill>
                  <a:schemeClr val="accent1"/>
                </a:solidFill>
                <a:latin typeface="微软雅黑" panose="020B0503020204020204" pitchFamily="34" charset="-122"/>
                <a:ea typeface="微软雅黑" panose="020B0503020204020204" pitchFamily="34" charset="-122"/>
              </a:rPr>
              <a:t>（</a:t>
            </a:r>
            <a:r>
              <a:rPr lang="en-US" altLang="zh-TW" sz="1800" dirty="0">
                <a:solidFill>
                  <a:schemeClr val="accent1"/>
                </a:solidFill>
                <a:latin typeface="微软雅黑" panose="020B0503020204020204" pitchFamily="34" charset="-122"/>
                <a:ea typeface="微软雅黑" panose="020B0503020204020204" pitchFamily="34" charset="-122"/>
              </a:rPr>
              <a:t>3</a:t>
            </a:r>
            <a:r>
              <a:rPr lang="zh-TW" altLang="en-US" sz="1800" dirty="0">
                <a:solidFill>
                  <a:schemeClr val="accent1"/>
                </a:solidFill>
                <a:latin typeface="微软雅黑" panose="020B0503020204020204" pitchFamily="34" charset="-122"/>
                <a:ea typeface="微软雅黑" panose="020B0503020204020204" pitchFamily="34" charset="-122"/>
              </a:rPr>
              <a:t>）本系必修中運動生物力學、運動管理；選修課程如運動賽事分析、運動技術分析、體育測驗及評量等，將涉及運動員之身體防護、體育賽事分析、生理數據及體壇各項指標之大數據分析。</a:t>
            </a:r>
          </a:p>
          <a:p>
            <a:pPr marL="457177" lvl="1" indent="0" algn="just">
              <a:lnSpc>
                <a:spcPts val="2160"/>
              </a:lnSpc>
              <a:buNone/>
            </a:pPr>
            <a:r>
              <a:rPr lang="zh-TW" altLang="en-US" sz="1800" dirty="0">
                <a:solidFill>
                  <a:schemeClr val="accent1"/>
                </a:solidFill>
                <a:latin typeface="微软雅黑" panose="020B0503020204020204" pitchFamily="34" charset="-122"/>
                <a:ea typeface="微软雅黑" panose="020B0503020204020204" pitchFamily="34" charset="-122"/>
              </a:rPr>
              <a:t>（</a:t>
            </a:r>
            <a:r>
              <a:rPr lang="en-US" altLang="zh-TW" sz="1800" dirty="0">
                <a:solidFill>
                  <a:schemeClr val="accent1"/>
                </a:solidFill>
                <a:latin typeface="微软雅黑" panose="020B0503020204020204" pitchFamily="34" charset="-122"/>
                <a:ea typeface="微软雅黑" panose="020B0503020204020204" pitchFamily="34" charset="-122"/>
              </a:rPr>
              <a:t>4</a:t>
            </a:r>
            <a:r>
              <a:rPr lang="zh-TW" altLang="en-US" sz="1800" dirty="0">
                <a:solidFill>
                  <a:schemeClr val="accent1"/>
                </a:solidFill>
                <a:latin typeface="微软雅黑" panose="020B0503020204020204" pitchFamily="34" charset="-122"/>
                <a:ea typeface="微软雅黑" panose="020B0503020204020204" pitchFamily="34" charset="-122"/>
              </a:rPr>
              <a:t>）運動科學組學生修習跨領域科系，電資學院課程中的微積分、線性代數、離散數學；工學院課程中的工程數學及工程經濟、生科院課程中的微積分以及科管院課程中的經濟學原理及會計學等等科目都需要較高的數學程度才能順利修課。</a:t>
            </a:r>
            <a:endParaRPr lang="en-US" altLang="zh-TW" sz="1800" dirty="0">
              <a:solidFill>
                <a:schemeClr val="accent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62598288"/>
      </p:ext>
    </p:extLst>
  </p:cSld>
  <p:clrMapOvr>
    <a:masterClrMapping/>
  </p:clrMapOvr>
  <p:transition spd="med" advClick="0" advTm="0">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投影片編號版面配置區 19"/>
          <p:cNvSpPr>
            <a:spLocks noGrp="1"/>
          </p:cNvSpPr>
          <p:nvPr>
            <p:ph type="sldNum" sz="quarter" idx="12"/>
          </p:nvPr>
        </p:nvSpPr>
        <p:spPr>
          <a:xfrm>
            <a:off x="8610600" y="6356358"/>
            <a:ext cx="2743200" cy="365125"/>
          </a:xfrm>
        </p:spPr>
        <p:txBody>
          <a:bodyPr/>
          <a:lstStyle/>
          <a:p>
            <a:r>
              <a:rPr lang="en-US" altLang="zh-CN" sz="1800" dirty="0" smtClean="0">
                <a:latin typeface="Times New Roman" panose="02020603050405020304" pitchFamily="18" charset="0"/>
                <a:cs typeface="Times New Roman" panose="02020603050405020304" pitchFamily="18" charset="0"/>
              </a:rPr>
              <a:t>P.2</a:t>
            </a:r>
            <a:r>
              <a:rPr lang="en-US" altLang="zh-TW" sz="1800" dirty="0" smtClean="0">
                <a:latin typeface="Times New Roman" panose="02020603050405020304" pitchFamily="18" charset="0"/>
                <a:cs typeface="Times New Roman" panose="02020603050405020304" pitchFamily="18" charset="0"/>
              </a:rPr>
              <a:t>4</a:t>
            </a:r>
            <a:endParaRPr lang="zh-CN" altLang="en-US" sz="1800" dirty="0">
              <a:latin typeface="Times New Roman" panose="02020603050405020304" pitchFamily="18" charset="0"/>
              <a:cs typeface="Times New Roman" panose="02020603050405020304" pitchFamily="18" charset="0"/>
            </a:endParaRPr>
          </a:p>
        </p:txBody>
      </p:sp>
      <p:sp>
        <p:nvSpPr>
          <p:cNvPr id="5" name="標題 5"/>
          <p:cNvSpPr>
            <a:spLocks noGrp="1"/>
          </p:cNvSpPr>
          <p:nvPr>
            <p:ph type="title"/>
          </p:nvPr>
        </p:nvSpPr>
        <p:spPr>
          <a:xfrm>
            <a:off x="829915" y="247941"/>
            <a:ext cx="8229600" cy="778099"/>
          </a:xfrm>
        </p:spPr>
        <p:txBody>
          <a:bodyPr>
            <a:normAutofit/>
          </a:bodyPr>
          <a:lstStyle/>
          <a:p>
            <a:r>
              <a:rPr lang="zh-TW" altLang="en-US" sz="3600" b="1" dirty="0">
                <a:solidFill>
                  <a:schemeClr val="accent1"/>
                </a:solidFill>
                <a:latin typeface="微软雅黑" panose="020B0503020204020204" pitchFamily="34" charset="-122"/>
                <a:ea typeface="微软雅黑" panose="020B0503020204020204" pitchFamily="34" charset="-122"/>
                <a:cs typeface="+mn-cs"/>
                <a:sym typeface="Lato" charset="0"/>
              </a:rPr>
              <a:t>學系參採數學之範例說明</a:t>
            </a:r>
            <a:r>
              <a:rPr lang="en-US" altLang="zh-TW" sz="28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sym typeface="Lato" charset="0"/>
              </a:rPr>
              <a:t>(2/3)</a:t>
            </a:r>
            <a:endParaRPr lang="zh-TW" altLang="en-US" sz="28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sym typeface="Lato" charset="0"/>
            </a:endParaRPr>
          </a:p>
        </p:txBody>
      </p:sp>
      <p:sp>
        <p:nvSpPr>
          <p:cNvPr id="6" name="內容版面配置區 2"/>
          <p:cNvSpPr txBox="1">
            <a:spLocks/>
          </p:cNvSpPr>
          <p:nvPr/>
        </p:nvSpPr>
        <p:spPr>
          <a:xfrm>
            <a:off x="566887" y="1287924"/>
            <a:ext cx="11123787" cy="4525963"/>
          </a:xfrm>
          <a:prstGeom prst="rect">
            <a:avLst/>
          </a:prstGeom>
        </p:spPr>
        <p:txBody>
          <a:bodyPr/>
          <a:lst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TW" altLang="en-US" dirty="0" smtClean="0">
                <a:solidFill>
                  <a:srgbClr val="002060"/>
                </a:solidFill>
                <a:latin typeface="微软雅黑" panose="020B0503020204020204" pitchFamily="34" charset="-122"/>
                <a:ea typeface="微软雅黑" panose="020B0503020204020204" pitchFamily="34" charset="-122"/>
              </a:rPr>
              <a:t>範例三： </a:t>
            </a:r>
            <a:r>
              <a:rPr lang="zh-TW" altLang="en-US" dirty="0">
                <a:solidFill>
                  <a:srgbClr val="002060"/>
                </a:solidFill>
                <a:latin typeface="微软雅黑" panose="020B0503020204020204" pitchFamily="34" charset="-122"/>
                <a:ea typeface="微软雅黑" panose="020B0503020204020204" pitchFamily="34" charset="-122"/>
              </a:rPr>
              <a:t>○○大學藝術學院學士班</a:t>
            </a:r>
            <a:endParaRPr lang="en-US" altLang="zh-TW" dirty="0">
              <a:solidFill>
                <a:srgbClr val="002060"/>
              </a:solidFill>
              <a:latin typeface="微软雅黑" panose="020B0503020204020204" pitchFamily="34" charset="-122"/>
              <a:ea typeface="微软雅黑" panose="020B0503020204020204" pitchFamily="34" charset="-122"/>
            </a:endParaRPr>
          </a:p>
          <a:p>
            <a:pPr marL="457177" lvl="1" indent="0">
              <a:lnSpc>
                <a:spcPts val="2160"/>
              </a:lnSpc>
              <a:buNone/>
            </a:pPr>
            <a:r>
              <a:rPr lang="zh-TW" altLang="en-US" sz="1800" dirty="0">
                <a:solidFill>
                  <a:schemeClr val="accent1"/>
                </a:solidFill>
                <a:latin typeface="微软雅黑" panose="020B0503020204020204" pitchFamily="34" charset="-122"/>
                <a:ea typeface="微软雅黑" panose="020B0503020204020204" pitchFamily="34" charset="-122"/>
              </a:rPr>
              <a:t>參採數學考科：參採數學</a:t>
            </a:r>
            <a:r>
              <a:rPr lang="en-US" altLang="zh-TW" sz="1800" dirty="0">
                <a:solidFill>
                  <a:schemeClr val="accent1"/>
                </a:solidFill>
                <a:latin typeface="微软雅黑" panose="020B0503020204020204" pitchFamily="34" charset="-122"/>
                <a:ea typeface="微软雅黑" panose="020B0503020204020204" pitchFamily="34" charset="-122"/>
              </a:rPr>
              <a:t>A</a:t>
            </a:r>
            <a:r>
              <a:rPr lang="zh-TW" altLang="en-US" sz="1800" dirty="0">
                <a:solidFill>
                  <a:schemeClr val="accent1"/>
                </a:solidFill>
                <a:latin typeface="微软雅黑" panose="020B0503020204020204" pitchFamily="34" charset="-122"/>
                <a:ea typeface="微软雅黑" panose="020B0503020204020204" pitchFamily="34" charset="-122"/>
              </a:rPr>
              <a:t>或數學</a:t>
            </a:r>
            <a:r>
              <a:rPr lang="en-US" altLang="zh-TW" sz="1800" dirty="0">
                <a:solidFill>
                  <a:schemeClr val="accent1"/>
                </a:solidFill>
                <a:latin typeface="微软雅黑" panose="020B0503020204020204" pitchFamily="34" charset="-122"/>
                <a:ea typeface="微软雅黑" panose="020B0503020204020204" pitchFamily="34" charset="-122"/>
              </a:rPr>
              <a:t>B</a:t>
            </a:r>
            <a:r>
              <a:rPr lang="zh-TW" altLang="en-US" sz="1800" dirty="0">
                <a:solidFill>
                  <a:schemeClr val="accent1"/>
                </a:solidFill>
                <a:latin typeface="微软雅黑" panose="020B0503020204020204" pitchFamily="34" charset="-122"/>
                <a:ea typeface="微软雅黑" panose="020B0503020204020204" pitchFamily="34" charset="-122"/>
              </a:rPr>
              <a:t>均可，考生具備其中一科即可 </a:t>
            </a:r>
            <a:endParaRPr lang="en-US" altLang="zh-TW" sz="1800" dirty="0">
              <a:solidFill>
                <a:schemeClr val="accent1"/>
              </a:solidFill>
              <a:latin typeface="微软雅黑" panose="020B0503020204020204" pitchFamily="34" charset="-122"/>
              <a:ea typeface="微软雅黑" panose="020B0503020204020204" pitchFamily="34" charset="-122"/>
            </a:endParaRPr>
          </a:p>
          <a:p>
            <a:pPr marL="457177" lvl="1" indent="0">
              <a:lnSpc>
                <a:spcPts val="2160"/>
              </a:lnSpc>
              <a:buNone/>
            </a:pPr>
            <a:r>
              <a:rPr lang="zh-TW" altLang="en-US" sz="1800" dirty="0">
                <a:solidFill>
                  <a:schemeClr val="accent1"/>
                </a:solidFill>
                <a:latin typeface="微软雅黑" panose="020B0503020204020204" pitchFamily="34" charset="-122"/>
                <a:ea typeface="微软雅黑" panose="020B0503020204020204" pitchFamily="34" charset="-122"/>
              </a:rPr>
              <a:t>參採數學考科說明：</a:t>
            </a:r>
            <a:endParaRPr lang="en-US" altLang="zh-TW" sz="1800" dirty="0">
              <a:solidFill>
                <a:schemeClr val="accent1"/>
              </a:solidFill>
              <a:latin typeface="微软雅黑" panose="020B0503020204020204" pitchFamily="34" charset="-122"/>
              <a:ea typeface="微软雅黑" panose="020B0503020204020204" pitchFamily="34" charset="-122"/>
            </a:endParaRPr>
          </a:p>
          <a:p>
            <a:pPr marL="457177" lvl="1" indent="0" algn="just">
              <a:lnSpc>
                <a:spcPts val="2160"/>
              </a:lnSpc>
              <a:buNone/>
            </a:pPr>
            <a:r>
              <a:rPr lang="zh-TW" altLang="en-US" sz="1800" dirty="0">
                <a:solidFill>
                  <a:schemeClr val="accent1"/>
                </a:solidFill>
                <a:latin typeface="微软雅黑" panose="020B0503020204020204" pitchFamily="34" charset="-122"/>
                <a:ea typeface="微软雅黑" panose="020B0503020204020204" pitchFamily="34" charset="-122"/>
              </a:rPr>
              <a:t>「以數學</a:t>
            </a:r>
            <a:r>
              <a:rPr lang="en-US" altLang="zh-TW" sz="1800" dirty="0">
                <a:solidFill>
                  <a:schemeClr val="accent1"/>
                </a:solidFill>
                <a:latin typeface="微软雅黑" panose="020B0503020204020204" pitchFamily="34" charset="-122"/>
                <a:ea typeface="微软雅黑" panose="020B0503020204020204" pitchFamily="34" charset="-122"/>
              </a:rPr>
              <a:t>A</a:t>
            </a:r>
            <a:r>
              <a:rPr lang="zh-TW" altLang="en-US" sz="1800" dirty="0">
                <a:solidFill>
                  <a:schemeClr val="accent1"/>
                </a:solidFill>
                <a:latin typeface="微软雅黑" panose="020B0503020204020204" pitchFamily="34" charset="-122"/>
                <a:ea typeface="微软雅黑" panose="020B0503020204020204" pitchFamily="34" charset="-122"/>
              </a:rPr>
              <a:t>或數學</a:t>
            </a:r>
            <a:r>
              <a:rPr lang="en-US" altLang="zh-TW" sz="1800" dirty="0">
                <a:solidFill>
                  <a:schemeClr val="accent1"/>
                </a:solidFill>
                <a:latin typeface="微软雅黑" panose="020B0503020204020204" pitchFamily="34" charset="-122"/>
                <a:ea typeface="微软雅黑" panose="020B0503020204020204" pitchFamily="34" charset="-122"/>
              </a:rPr>
              <a:t>B</a:t>
            </a:r>
            <a:r>
              <a:rPr lang="zh-TW" altLang="en-US" sz="1800" dirty="0">
                <a:solidFill>
                  <a:schemeClr val="accent1"/>
                </a:solidFill>
                <a:latin typeface="微软雅黑" panose="020B0503020204020204" pitchFamily="34" charset="-122"/>
                <a:ea typeface="微软雅黑" panose="020B0503020204020204" pitchFamily="34" charset="-122"/>
              </a:rPr>
              <a:t>擇一進行檢定」。本班為「科技藝術」跨領域的院學士班，招收具藝術與設計創意思維，且熱愛</a:t>
            </a:r>
            <a:r>
              <a:rPr lang="zh-TW" altLang="en-US" sz="1800" b="1" dirty="0">
                <a:solidFill>
                  <a:schemeClr val="accent1"/>
                </a:solidFill>
                <a:latin typeface="微软雅黑" panose="020B0503020204020204" pitchFamily="34" charset="-122"/>
                <a:ea typeface="微软雅黑" panose="020B0503020204020204" pitchFamily="34" charset="-122"/>
              </a:rPr>
              <a:t>科技媒介與媒材創作</a:t>
            </a:r>
            <a:r>
              <a:rPr lang="zh-TW" altLang="en-US" sz="1800" dirty="0">
                <a:solidFill>
                  <a:schemeClr val="accent1"/>
                </a:solidFill>
                <a:latin typeface="微软雅黑" panose="020B0503020204020204" pitchFamily="34" charset="-122"/>
                <a:ea typeface="微软雅黑" panose="020B0503020204020204" pitchFamily="34" charset="-122"/>
              </a:rPr>
              <a:t>，或</a:t>
            </a:r>
            <a:r>
              <a:rPr lang="zh-TW" altLang="en-US" sz="1800" b="1" dirty="0">
                <a:solidFill>
                  <a:schemeClr val="accent1"/>
                </a:solidFill>
                <a:latin typeface="微软雅黑" panose="020B0503020204020204" pitchFamily="34" charset="-122"/>
                <a:ea typeface="微软雅黑" panose="020B0503020204020204" pitchFamily="34" charset="-122"/>
              </a:rPr>
              <a:t>具有數理創意思維</a:t>
            </a:r>
            <a:r>
              <a:rPr lang="zh-TW" altLang="en-US" sz="1800" dirty="0">
                <a:solidFill>
                  <a:schemeClr val="accent1"/>
                </a:solidFill>
                <a:latin typeface="微软雅黑" panose="020B0503020204020204" pitchFamily="34" charset="-122"/>
                <a:ea typeface="微软雅黑" panose="020B0503020204020204" pitchFamily="34" charset="-122"/>
              </a:rPr>
              <a:t>且熱愛</a:t>
            </a:r>
            <a:r>
              <a:rPr lang="zh-TW" altLang="en-US" sz="1800" b="1" dirty="0">
                <a:solidFill>
                  <a:schemeClr val="accent1"/>
                </a:solidFill>
                <a:latin typeface="微软雅黑" panose="020B0503020204020204" pitchFamily="34" charset="-122"/>
                <a:ea typeface="微软雅黑" panose="020B0503020204020204" pitchFamily="34" charset="-122"/>
              </a:rPr>
              <a:t>新媒體創作</a:t>
            </a:r>
            <a:r>
              <a:rPr lang="zh-TW" altLang="en-US" sz="1800" dirty="0">
                <a:solidFill>
                  <a:schemeClr val="accent1"/>
                </a:solidFill>
                <a:latin typeface="微软雅黑" panose="020B0503020204020204" pitchFamily="34" charset="-122"/>
                <a:ea typeface="微软雅黑" panose="020B0503020204020204" pitchFamily="34" charset="-122"/>
              </a:rPr>
              <a:t>或</a:t>
            </a:r>
            <a:r>
              <a:rPr lang="zh-TW" altLang="en-US" sz="1800" b="1" dirty="0">
                <a:solidFill>
                  <a:schemeClr val="accent1"/>
                </a:solidFill>
                <a:latin typeface="微软雅黑" panose="020B0503020204020204" pitchFamily="34" charset="-122"/>
                <a:ea typeface="微软雅黑" panose="020B0503020204020204" pitchFamily="34" charset="-122"/>
              </a:rPr>
              <a:t>技術創新</a:t>
            </a:r>
            <a:r>
              <a:rPr lang="zh-TW" altLang="en-US" sz="1800" dirty="0">
                <a:solidFill>
                  <a:schemeClr val="accent1"/>
                </a:solidFill>
                <a:latin typeface="微软雅黑" panose="020B0503020204020204" pitchFamily="34" charset="-122"/>
                <a:ea typeface="微软雅黑" panose="020B0503020204020204" pitchFamily="34" charset="-122"/>
              </a:rPr>
              <a:t>的學生，兩種專長互相激盪學習為本班核心價值。</a:t>
            </a:r>
          </a:p>
          <a:p>
            <a:pPr marL="457177" lvl="1" indent="0" algn="just">
              <a:lnSpc>
                <a:spcPts val="2160"/>
              </a:lnSpc>
              <a:buNone/>
            </a:pPr>
            <a:r>
              <a:rPr lang="zh-TW" altLang="en-US" sz="1800" dirty="0">
                <a:solidFill>
                  <a:schemeClr val="accent1"/>
                </a:solidFill>
                <a:latin typeface="微软雅黑" panose="020B0503020204020204" pitchFamily="34" charset="-122"/>
                <a:ea typeface="微软雅黑" panose="020B0503020204020204" pitchFamily="34" charset="-122"/>
              </a:rPr>
              <a:t>本班教學研究範疇橫跨藝術、人文、理工、生醫領域，歷年報考與實際招收學生</a:t>
            </a:r>
            <a:r>
              <a:rPr lang="en-US" altLang="zh-TW" sz="1800" dirty="0">
                <a:solidFill>
                  <a:schemeClr val="accent1"/>
                </a:solidFill>
                <a:latin typeface="微软雅黑" panose="020B0503020204020204" pitchFamily="34" charset="-122"/>
                <a:ea typeface="微软雅黑" panose="020B0503020204020204" pitchFamily="34" charset="-122"/>
              </a:rPr>
              <a:t>1</a:t>
            </a:r>
            <a:r>
              <a:rPr lang="zh-TW" altLang="en-US" sz="1800" dirty="0">
                <a:solidFill>
                  <a:schemeClr val="accent1"/>
                </a:solidFill>
                <a:latin typeface="微软雅黑" panose="020B0503020204020204" pitchFamily="34" charset="-122"/>
                <a:ea typeface="微软雅黑" panose="020B0503020204020204" pitchFamily="34" charset="-122"/>
              </a:rPr>
              <a:t>，</a:t>
            </a:r>
            <a:r>
              <a:rPr lang="en-US" altLang="zh-TW" sz="1800" dirty="0">
                <a:solidFill>
                  <a:schemeClr val="accent1"/>
                </a:solidFill>
                <a:latin typeface="微软雅黑" panose="020B0503020204020204" pitchFamily="34" charset="-122"/>
                <a:ea typeface="微软雅黑" panose="020B0503020204020204" pitchFamily="34" charset="-122"/>
              </a:rPr>
              <a:t>2</a:t>
            </a:r>
            <a:r>
              <a:rPr lang="zh-TW" altLang="en-US" sz="1800" dirty="0">
                <a:solidFill>
                  <a:schemeClr val="accent1"/>
                </a:solidFill>
                <a:latin typeface="微软雅黑" panose="020B0503020204020204" pitchFamily="34" charset="-122"/>
                <a:ea typeface="微软雅黑" panose="020B0503020204020204" pitchFamily="34" charset="-122"/>
              </a:rPr>
              <a:t>，</a:t>
            </a:r>
            <a:r>
              <a:rPr lang="en-US" altLang="zh-TW" sz="1800" dirty="0">
                <a:solidFill>
                  <a:schemeClr val="accent1"/>
                </a:solidFill>
                <a:latin typeface="微软雅黑" panose="020B0503020204020204" pitchFamily="34" charset="-122"/>
                <a:ea typeface="微软雅黑" panose="020B0503020204020204" pitchFamily="34" charset="-122"/>
              </a:rPr>
              <a:t>3</a:t>
            </a:r>
            <a:r>
              <a:rPr lang="zh-TW" altLang="en-US" sz="1800" dirty="0">
                <a:solidFill>
                  <a:schemeClr val="accent1"/>
                </a:solidFill>
                <a:latin typeface="微软雅黑" panose="020B0503020204020204" pitchFamily="34" charset="-122"/>
                <a:ea typeface="微软雅黑" panose="020B0503020204020204" pitchFamily="34" charset="-122"/>
              </a:rPr>
              <a:t>類組皆有，故希冀同時參採數學</a:t>
            </a:r>
            <a:r>
              <a:rPr lang="en-US" altLang="zh-TW" sz="1800" dirty="0">
                <a:solidFill>
                  <a:schemeClr val="accent1"/>
                </a:solidFill>
                <a:latin typeface="微软雅黑" panose="020B0503020204020204" pitchFamily="34" charset="-122"/>
                <a:ea typeface="微软雅黑" panose="020B0503020204020204" pitchFamily="34" charset="-122"/>
              </a:rPr>
              <a:t>A</a:t>
            </a:r>
            <a:r>
              <a:rPr lang="zh-TW" altLang="en-US" sz="1800" dirty="0">
                <a:solidFill>
                  <a:schemeClr val="accent1"/>
                </a:solidFill>
                <a:latin typeface="微软雅黑" panose="020B0503020204020204" pitchFamily="34" charset="-122"/>
                <a:ea typeface="微软雅黑" panose="020B0503020204020204" pitchFamily="34" charset="-122"/>
              </a:rPr>
              <a:t>或數學</a:t>
            </a:r>
            <a:r>
              <a:rPr lang="en-US" altLang="zh-TW" sz="1800" dirty="0">
                <a:solidFill>
                  <a:schemeClr val="accent1"/>
                </a:solidFill>
                <a:latin typeface="微软雅黑" panose="020B0503020204020204" pitchFamily="34" charset="-122"/>
                <a:ea typeface="微软雅黑" panose="020B0503020204020204" pitchFamily="34" charset="-122"/>
              </a:rPr>
              <a:t>B</a:t>
            </a:r>
            <a:r>
              <a:rPr lang="zh-TW" altLang="en-US" sz="1800" dirty="0">
                <a:solidFill>
                  <a:schemeClr val="accent1"/>
                </a:solidFill>
                <a:latin typeface="微软雅黑" panose="020B0503020204020204" pitchFamily="34" charset="-122"/>
                <a:ea typeface="微软雅黑" panose="020B0503020204020204" pitchFamily="34" charset="-122"/>
              </a:rPr>
              <a:t>，以利招收到具備多專長領域先備知識之學生，貫徹本班跨領域教學之理念。</a:t>
            </a:r>
          </a:p>
          <a:p>
            <a:pPr marL="457177" lvl="1" indent="0" algn="just">
              <a:lnSpc>
                <a:spcPts val="2160"/>
              </a:lnSpc>
              <a:buNone/>
            </a:pPr>
            <a:r>
              <a:rPr lang="zh-TW" altLang="en-US" sz="1800" dirty="0">
                <a:solidFill>
                  <a:schemeClr val="accent1"/>
                </a:solidFill>
                <a:latin typeface="微软雅黑" panose="020B0503020204020204" pitchFamily="34" charset="-122"/>
                <a:ea typeface="微软雅黑" panose="020B0503020204020204" pitchFamily="34" charset="-122"/>
              </a:rPr>
              <a:t>本班開設科技藝術跨領域專長課程，包含虛擬藝術、互動藝術、電腦動畫、電腦音樂、聲音藝術、科技性表演藝術、混合藝術、網路社群、創客藝術、仿生藝術、生物藝術、人工生命</a:t>
            </a:r>
            <a:r>
              <a:rPr lang="en-US" altLang="zh-TW" sz="1800" dirty="0">
                <a:solidFill>
                  <a:schemeClr val="accent1"/>
                </a:solidFill>
                <a:latin typeface="微软雅黑" panose="020B0503020204020204" pitchFamily="34" charset="-122"/>
                <a:ea typeface="微软雅黑" panose="020B0503020204020204" pitchFamily="34" charset="-122"/>
              </a:rPr>
              <a:t>…</a:t>
            </a:r>
            <a:r>
              <a:rPr lang="zh-TW" altLang="en-US" sz="1800" dirty="0">
                <a:solidFill>
                  <a:schemeClr val="accent1"/>
                </a:solidFill>
                <a:latin typeface="微软雅黑" panose="020B0503020204020204" pitchFamily="34" charset="-122"/>
                <a:ea typeface="微软雅黑" panose="020B0503020204020204" pitchFamily="34" charset="-122"/>
              </a:rPr>
              <a:t>等，皆需具備數學</a:t>
            </a:r>
            <a:r>
              <a:rPr lang="en-US" altLang="zh-TW" sz="1800" dirty="0">
                <a:solidFill>
                  <a:schemeClr val="accent1"/>
                </a:solidFill>
                <a:latin typeface="微软雅黑" panose="020B0503020204020204" pitchFamily="34" charset="-122"/>
                <a:ea typeface="微软雅黑" panose="020B0503020204020204" pitchFamily="34" charset="-122"/>
              </a:rPr>
              <a:t>A</a:t>
            </a:r>
            <a:r>
              <a:rPr lang="zh-TW" altLang="en-US" sz="1800" dirty="0">
                <a:solidFill>
                  <a:schemeClr val="accent1"/>
                </a:solidFill>
                <a:latin typeface="微软雅黑" panose="020B0503020204020204" pitchFamily="34" charset="-122"/>
                <a:ea typeface="微软雅黑" panose="020B0503020204020204" pitchFamily="34" charset="-122"/>
              </a:rPr>
              <a:t>程度的數理邏輯及空間向量基礎，方能更順利進階至創作層面的發想與製作應用。</a:t>
            </a:r>
          </a:p>
          <a:p>
            <a:pPr marL="457177" lvl="1" indent="0" algn="just">
              <a:lnSpc>
                <a:spcPts val="2160"/>
              </a:lnSpc>
              <a:buNone/>
            </a:pPr>
            <a:r>
              <a:rPr lang="zh-TW" altLang="en-US" sz="1800" dirty="0">
                <a:solidFill>
                  <a:schemeClr val="accent1"/>
                </a:solidFill>
                <a:latin typeface="微软雅黑" panose="020B0503020204020204" pitchFamily="34" charset="-122"/>
                <a:ea typeface="微软雅黑" panose="020B0503020204020204" pitchFamily="34" charset="-122"/>
              </a:rPr>
              <a:t>本班課程設計兼顧跨領域（</a:t>
            </a:r>
            <a:r>
              <a:rPr lang="en-US" altLang="zh-TW" sz="1800" dirty="0">
                <a:solidFill>
                  <a:schemeClr val="accent1"/>
                </a:solidFill>
                <a:latin typeface="微软雅黑" panose="020B0503020204020204" pitchFamily="34" charset="-122"/>
                <a:ea typeface="微软雅黑" panose="020B0503020204020204" pitchFamily="34" charset="-122"/>
              </a:rPr>
              <a:t>transdisciplinary</a:t>
            </a:r>
            <a:r>
              <a:rPr lang="zh-TW" altLang="en-US" sz="1800" dirty="0">
                <a:solidFill>
                  <a:schemeClr val="accent1"/>
                </a:solidFill>
                <a:latin typeface="微软雅黑" panose="020B0503020204020204" pitchFamily="34" charset="-122"/>
                <a:ea typeface="微软雅黑" panose="020B0503020204020204" pitchFamily="34" charset="-122"/>
              </a:rPr>
              <a:t>）與多領域（</a:t>
            </a:r>
            <a:r>
              <a:rPr lang="en-US" altLang="zh-TW" sz="1800" dirty="0">
                <a:solidFill>
                  <a:schemeClr val="accent1"/>
                </a:solidFill>
                <a:latin typeface="微软雅黑" panose="020B0503020204020204" pitchFamily="34" charset="-122"/>
                <a:ea typeface="微软雅黑" panose="020B0503020204020204" pitchFamily="34" charset="-122"/>
              </a:rPr>
              <a:t>multi-disciplinary</a:t>
            </a:r>
            <a:r>
              <a:rPr lang="zh-TW" altLang="en-US" sz="1800" dirty="0">
                <a:solidFill>
                  <a:schemeClr val="accent1"/>
                </a:solidFill>
                <a:latin typeface="微软雅黑" panose="020B0503020204020204" pitchFamily="34" charset="-122"/>
                <a:ea typeface="微软雅黑" panose="020B0503020204020204" pitchFamily="34" charset="-122"/>
              </a:rPr>
              <a:t>），試圖在當代數位美學與數位藝術的基礎下，結合創新科技，如各種互動感測技術、虛擬實境、物聯網、人工智慧、大數據分析、基因工程</a:t>
            </a:r>
            <a:r>
              <a:rPr lang="en-US" altLang="zh-TW" sz="1800" dirty="0">
                <a:solidFill>
                  <a:schemeClr val="accent1"/>
                </a:solidFill>
                <a:latin typeface="微软雅黑" panose="020B0503020204020204" pitchFamily="34" charset="-122"/>
                <a:ea typeface="微软雅黑" panose="020B0503020204020204" pitchFamily="34" charset="-122"/>
              </a:rPr>
              <a:t>…</a:t>
            </a:r>
            <a:r>
              <a:rPr lang="zh-TW" altLang="en-US" sz="1800" dirty="0">
                <a:solidFill>
                  <a:schemeClr val="accent1"/>
                </a:solidFill>
                <a:latin typeface="微软雅黑" panose="020B0503020204020204" pitchFamily="34" charset="-122"/>
                <a:ea typeface="微软雅黑" panose="020B0503020204020204" pitchFamily="34" charset="-122"/>
              </a:rPr>
              <a:t>，把「科技」與「藝術」結合視為「未來文化學」，培養前瞻性、跨域研究與創作人才。</a:t>
            </a:r>
          </a:p>
        </p:txBody>
      </p:sp>
    </p:spTree>
    <p:extLst>
      <p:ext uri="{BB962C8B-B14F-4D97-AF65-F5344CB8AC3E}">
        <p14:creationId xmlns:p14="http://schemas.microsoft.com/office/powerpoint/2010/main" val="918197730"/>
      </p:ext>
    </p:extLst>
  </p:cSld>
  <p:clrMapOvr>
    <a:masterClrMapping/>
  </p:clrMapOvr>
  <p:transition spd="med" advClick="0" advTm="0">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投影片編號版面配置區 19"/>
          <p:cNvSpPr>
            <a:spLocks noGrp="1"/>
          </p:cNvSpPr>
          <p:nvPr>
            <p:ph type="sldNum" sz="quarter" idx="12"/>
          </p:nvPr>
        </p:nvSpPr>
        <p:spPr>
          <a:xfrm>
            <a:off x="8610600" y="6356358"/>
            <a:ext cx="2743200" cy="365125"/>
          </a:xfrm>
        </p:spPr>
        <p:txBody>
          <a:bodyPr/>
          <a:lstStyle/>
          <a:p>
            <a:r>
              <a:rPr lang="en-US" altLang="zh-CN" sz="1800" dirty="0" smtClean="0">
                <a:latin typeface="Times New Roman" panose="02020603050405020304" pitchFamily="18" charset="0"/>
                <a:cs typeface="Times New Roman" panose="02020603050405020304" pitchFamily="18" charset="0"/>
              </a:rPr>
              <a:t>P.2</a:t>
            </a:r>
            <a:r>
              <a:rPr lang="en-US" altLang="zh-TW" sz="1800" dirty="0" smtClean="0">
                <a:latin typeface="Times New Roman" panose="02020603050405020304" pitchFamily="18" charset="0"/>
                <a:cs typeface="Times New Roman" panose="02020603050405020304" pitchFamily="18" charset="0"/>
              </a:rPr>
              <a:t>5</a:t>
            </a:r>
            <a:endParaRPr lang="zh-CN" altLang="en-US" sz="1800" dirty="0">
              <a:latin typeface="Times New Roman" panose="02020603050405020304" pitchFamily="18" charset="0"/>
              <a:cs typeface="Times New Roman" panose="02020603050405020304" pitchFamily="18" charset="0"/>
            </a:endParaRPr>
          </a:p>
        </p:txBody>
      </p:sp>
      <p:sp>
        <p:nvSpPr>
          <p:cNvPr id="5" name="標題 5"/>
          <p:cNvSpPr>
            <a:spLocks noGrp="1"/>
          </p:cNvSpPr>
          <p:nvPr>
            <p:ph type="title"/>
          </p:nvPr>
        </p:nvSpPr>
        <p:spPr>
          <a:xfrm>
            <a:off x="829915" y="247941"/>
            <a:ext cx="8229600" cy="778099"/>
          </a:xfrm>
        </p:spPr>
        <p:txBody>
          <a:bodyPr>
            <a:normAutofit/>
          </a:bodyPr>
          <a:lstStyle/>
          <a:p>
            <a:r>
              <a:rPr lang="zh-TW" altLang="en-US" sz="3600" b="1" dirty="0">
                <a:solidFill>
                  <a:schemeClr val="accent1"/>
                </a:solidFill>
                <a:latin typeface="微软雅黑" panose="020B0503020204020204" pitchFamily="34" charset="-122"/>
                <a:ea typeface="微软雅黑" panose="020B0503020204020204" pitchFamily="34" charset="-122"/>
                <a:cs typeface="+mn-cs"/>
                <a:sym typeface="Lato" charset="0"/>
              </a:rPr>
              <a:t>學系參採數學之範例說明</a:t>
            </a:r>
            <a:r>
              <a:rPr lang="en-US" altLang="zh-TW" sz="28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sym typeface="Lato" charset="0"/>
              </a:rPr>
              <a:t>(3/3)</a:t>
            </a:r>
            <a:endParaRPr lang="zh-TW" altLang="en-US" sz="28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sym typeface="Lato" charset="0"/>
            </a:endParaRPr>
          </a:p>
        </p:txBody>
      </p:sp>
      <p:sp>
        <p:nvSpPr>
          <p:cNvPr id="7" name="內容版面配置區 2"/>
          <p:cNvSpPr txBox="1">
            <a:spLocks/>
          </p:cNvSpPr>
          <p:nvPr/>
        </p:nvSpPr>
        <p:spPr>
          <a:xfrm>
            <a:off x="622540" y="1386840"/>
            <a:ext cx="10990340" cy="4724400"/>
          </a:xfrm>
          <a:prstGeom prst="rect">
            <a:avLst/>
          </a:prstGeom>
        </p:spPr>
        <p:txBody>
          <a:bodyPr>
            <a:normAutofit fontScale="85000" lnSpcReduction="10000"/>
          </a:bodyPr>
          <a:lst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TW" altLang="en-US" dirty="0" smtClean="0">
                <a:solidFill>
                  <a:srgbClr val="002060"/>
                </a:solidFill>
                <a:latin typeface="微软雅黑" panose="020B0503020204020204" pitchFamily="34" charset="-122"/>
                <a:ea typeface="微软雅黑" panose="020B0503020204020204" pitchFamily="34" charset="-122"/>
              </a:rPr>
              <a:t>範例四： </a:t>
            </a:r>
            <a:r>
              <a:rPr lang="zh-TW" altLang="en-US" dirty="0">
                <a:solidFill>
                  <a:srgbClr val="002060"/>
                </a:solidFill>
                <a:latin typeface="微软雅黑" panose="020B0503020204020204" pitchFamily="34" charset="-122"/>
                <a:ea typeface="微软雅黑" panose="020B0503020204020204" pitchFamily="34" charset="-122"/>
              </a:rPr>
              <a:t>○○大學財務金融學系</a:t>
            </a:r>
            <a:endParaRPr lang="en-US" altLang="zh-TW" dirty="0">
              <a:solidFill>
                <a:srgbClr val="002060"/>
              </a:solidFill>
              <a:latin typeface="微软雅黑" panose="020B0503020204020204" pitchFamily="34" charset="-122"/>
              <a:ea typeface="微软雅黑" panose="020B0503020204020204" pitchFamily="34" charset="-122"/>
            </a:endParaRPr>
          </a:p>
          <a:p>
            <a:pPr marL="457177" lvl="1" indent="0" algn="just">
              <a:lnSpc>
                <a:spcPts val="2160"/>
              </a:lnSpc>
              <a:buNone/>
            </a:pPr>
            <a:r>
              <a:rPr lang="zh-TW" altLang="en-US" sz="2100" dirty="0">
                <a:solidFill>
                  <a:schemeClr val="accent1"/>
                </a:solidFill>
                <a:latin typeface="微软雅黑" panose="020B0503020204020204" pitchFamily="34" charset="-122"/>
                <a:ea typeface="微软雅黑" panose="020B0503020204020204" pitchFamily="34" charset="-122"/>
              </a:rPr>
              <a:t>參採數學考科：數學</a:t>
            </a:r>
            <a:r>
              <a:rPr lang="en-US" altLang="zh-TW" sz="2100" dirty="0">
                <a:solidFill>
                  <a:schemeClr val="accent1"/>
                </a:solidFill>
                <a:latin typeface="微软雅黑" panose="020B0503020204020204" pitchFamily="34" charset="-122"/>
                <a:ea typeface="微软雅黑" panose="020B0503020204020204" pitchFamily="34" charset="-122"/>
              </a:rPr>
              <a:t>B</a:t>
            </a:r>
          </a:p>
          <a:p>
            <a:pPr marL="457177" lvl="1" indent="0" algn="just">
              <a:lnSpc>
                <a:spcPts val="2160"/>
              </a:lnSpc>
              <a:buNone/>
            </a:pPr>
            <a:r>
              <a:rPr lang="zh-TW" altLang="en-US" sz="2100" dirty="0">
                <a:solidFill>
                  <a:schemeClr val="accent1"/>
                </a:solidFill>
                <a:latin typeface="微软雅黑" panose="020B0503020204020204" pitchFamily="34" charset="-122"/>
                <a:ea typeface="微软雅黑" panose="020B0503020204020204" pitchFamily="34" charset="-122"/>
              </a:rPr>
              <a:t>參採數學考科說明：</a:t>
            </a:r>
            <a:endParaRPr lang="en-US" altLang="zh-TW" sz="2100" dirty="0">
              <a:solidFill>
                <a:schemeClr val="accent1"/>
              </a:solidFill>
              <a:latin typeface="微软雅黑" panose="020B0503020204020204" pitchFamily="34" charset="-122"/>
              <a:ea typeface="微软雅黑" panose="020B0503020204020204" pitchFamily="34" charset="-122"/>
            </a:endParaRPr>
          </a:p>
          <a:p>
            <a:pPr marL="457177" lvl="1" indent="0" algn="just">
              <a:lnSpc>
                <a:spcPts val="2160"/>
              </a:lnSpc>
              <a:buNone/>
            </a:pPr>
            <a:r>
              <a:rPr lang="zh-TW" altLang="en-US" sz="2100" dirty="0">
                <a:solidFill>
                  <a:schemeClr val="accent1"/>
                </a:solidFill>
                <a:latin typeface="微软雅黑" panose="020B0503020204020204" pitchFamily="34" charset="-122"/>
                <a:ea typeface="微软雅黑" panose="020B0503020204020204" pitchFamily="34" charset="-122"/>
              </a:rPr>
              <a:t>本系屬財經學群之「財務金融學類」，依據十二年國民基本教育課程綱要數學領域課程手冊「十二年級選修數學甲、數學乙差異對照表」，為社會科學與財務、金融、管理相關領域之大學階段學習做準備，於部定加深加廣選修應修習數學乙。而依據領綱所訂學習內容，</a:t>
            </a:r>
            <a:r>
              <a:rPr lang="en-US" altLang="zh-TW" sz="2100" dirty="0">
                <a:solidFill>
                  <a:schemeClr val="accent1"/>
                </a:solidFill>
                <a:latin typeface="微软雅黑" panose="020B0503020204020204" pitchFamily="34" charset="-122"/>
                <a:ea typeface="微软雅黑" panose="020B0503020204020204" pitchFamily="34" charset="-122"/>
              </a:rPr>
              <a:t>11</a:t>
            </a:r>
            <a:r>
              <a:rPr lang="zh-TW" altLang="en-US" sz="2100" dirty="0">
                <a:solidFill>
                  <a:schemeClr val="accent1"/>
                </a:solidFill>
                <a:latin typeface="微软雅黑" panose="020B0503020204020204" pitchFamily="34" charset="-122"/>
                <a:ea typeface="微软雅黑" panose="020B0503020204020204" pitchFamily="34" charset="-122"/>
              </a:rPr>
              <a:t>年級修習好數學</a:t>
            </a:r>
            <a:r>
              <a:rPr lang="en-US" altLang="zh-TW" sz="2100" dirty="0">
                <a:solidFill>
                  <a:schemeClr val="accent1"/>
                </a:solidFill>
                <a:latin typeface="微软雅黑" panose="020B0503020204020204" pitchFamily="34" charset="-122"/>
                <a:ea typeface="微软雅黑" panose="020B0503020204020204" pitchFamily="34" charset="-122"/>
              </a:rPr>
              <a:t>B</a:t>
            </a:r>
            <a:r>
              <a:rPr lang="zh-TW" altLang="en-US" sz="2100" dirty="0">
                <a:solidFill>
                  <a:schemeClr val="accent1"/>
                </a:solidFill>
                <a:latin typeface="微软雅黑" panose="020B0503020204020204" pitchFamily="34" charset="-122"/>
                <a:ea typeface="微软雅黑" panose="020B0503020204020204" pitchFamily="34" charset="-122"/>
              </a:rPr>
              <a:t>內容即足夠銜接數學乙，爰為使對財務金融學系有明確興趣學生能從容且紮實的學習數學</a:t>
            </a:r>
            <a:r>
              <a:rPr lang="en-US" altLang="zh-TW" sz="2100" dirty="0">
                <a:solidFill>
                  <a:schemeClr val="accent1"/>
                </a:solidFill>
                <a:latin typeface="微软雅黑" panose="020B0503020204020204" pitchFamily="34" charset="-122"/>
                <a:ea typeface="微软雅黑" panose="020B0503020204020204" pitchFamily="34" charset="-122"/>
              </a:rPr>
              <a:t>B</a:t>
            </a:r>
            <a:r>
              <a:rPr lang="zh-TW" altLang="en-US" sz="2100" dirty="0">
                <a:solidFill>
                  <a:schemeClr val="accent1"/>
                </a:solidFill>
                <a:latin typeface="微软雅黑" panose="020B0503020204020204" pitchFamily="34" charset="-122"/>
                <a:ea typeface="微软雅黑" panose="020B0503020204020204" pitchFamily="34" charset="-122"/>
              </a:rPr>
              <a:t>內容，為後續加深加廣選修數學乙學習建立穩固基礎，依據數學領域「建議學習路徑」，建議於</a:t>
            </a:r>
            <a:r>
              <a:rPr lang="en-US" altLang="zh-TW" sz="2100" dirty="0">
                <a:solidFill>
                  <a:schemeClr val="accent1"/>
                </a:solidFill>
                <a:latin typeface="微软雅黑" panose="020B0503020204020204" pitchFamily="34" charset="-122"/>
                <a:ea typeface="微软雅黑" panose="020B0503020204020204" pitchFamily="34" charset="-122"/>
              </a:rPr>
              <a:t>11</a:t>
            </a:r>
            <a:r>
              <a:rPr lang="zh-TW" altLang="en-US" sz="2100" dirty="0">
                <a:solidFill>
                  <a:schemeClr val="accent1"/>
                </a:solidFill>
                <a:latin typeface="微软雅黑" panose="020B0503020204020204" pitchFamily="34" charset="-122"/>
                <a:ea typeface="微软雅黑" panose="020B0503020204020204" pitchFamily="34" charset="-122"/>
              </a:rPr>
              <a:t>年級部定必修修習數學</a:t>
            </a:r>
            <a:r>
              <a:rPr lang="en-US" altLang="zh-TW" sz="2100" dirty="0">
                <a:solidFill>
                  <a:schemeClr val="accent1"/>
                </a:solidFill>
                <a:latin typeface="微软雅黑" panose="020B0503020204020204" pitchFamily="34" charset="-122"/>
                <a:ea typeface="微软雅黑" panose="020B0503020204020204" pitchFamily="34" charset="-122"/>
              </a:rPr>
              <a:t>B</a:t>
            </a:r>
            <a:r>
              <a:rPr lang="zh-TW" altLang="en-US" sz="2100" dirty="0">
                <a:solidFill>
                  <a:schemeClr val="accent1"/>
                </a:solidFill>
                <a:latin typeface="微软雅黑" panose="020B0503020204020204" pitchFamily="34" charset="-122"/>
                <a:ea typeface="微软雅黑" panose="020B0503020204020204" pitchFamily="34" charset="-122"/>
              </a:rPr>
              <a:t>。</a:t>
            </a:r>
          </a:p>
          <a:p>
            <a:pPr marL="0" indent="0">
              <a:buNone/>
            </a:pPr>
            <a:r>
              <a:rPr lang="zh-TW" altLang="en-US" dirty="0" smtClean="0">
                <a:solidFill>
                  <a:srgbClr val="002060"/>
                </a:solidFill>
                <a:latin typeface="微软雅黑" panose="020B0503020204020204" pitchFamily="34" charset="-122"/>
                <a:ea typeface="微软雅黑" panose="020B0503020204020204" pitchFamily="34" charset="-122"/>
              </a:rPr>
              <a:t>範例五： ○○</a:t>
            </a:r>
            <a:r>
              <a:rPr lang="zh-TW" altLang="en-US" dirty="0">
                <a:solidFill>
                  <a:srgbClr val="002060"/>
                </a:solidFill>
                <a:latin typeface="微软雅黑" panose="020B0503020204020204" pitchFamily="34" charset="-122"/>
                <a:ea typeface="微软雅黑" panose="020B0503020204020204" pitchFamily="34" charset="-122"/>
              </a:rPr>
              <a:t>大學企業管理學系</a:t>
            </a:r>
            <a:endParaRPr lang="en-US" altLang="zh-TW" dirty="0">
              <a:solidFill>
                <a:srgbClr val="002060"/>
              </a:solidFill>
              <a:latin typeface="微软雅黑" panose="020B0503020204020204" pitchFamily="34" charset="-122"/>
              <a:ea typeface="微软雅黑" panose="020B0503020204020204" pitchFamily="34" charset="-122"/>
            </a:endParaRPr>
          </a:p>
          <a:p>
            <a:pPr marL="457177" lvl="1" indent="0" algn="just">
              <a:lnSpc>
                <a:spcPts val="2160"/>
              </a:lnSpc>
              <a:buNone/>
            </a:pPr>
            <a:r>
              <a:rPr lang="zh-TW" altLang="en-US" sz="2100" dirty="0">
                <a:solidFill>
                  <a:schemeClr val="accent1"/>
                </a:solidFill>
                <a:latin typeface="微软雅黑" panose="020B0503020204020204" pitchFamily="34" charset="-122"/>
                <a:ea typeface="微软雅黑" panose="020B0503020204020204" pitchFamily="34" charset="-122"/>
              </a:rPr>
              <a:t>參採數學考科：數學</a:t>
            </a:r>
            <a:r>
              <a:rPr lang="en-US" altLang="zh-TW" sz="2100" dirty="0">
                <a:solidFill>
                  <a:schemeClr val="accent1"/>
                </a:solidFill>
                <a:latin typeface="微软雅黑" panose="020B0503020204020204" pitchFamily="34" charset="-122"/>
                <a:ea typeface="微软雅黑" panose="020B0503020204020204" pitchFamily="34" charset="-122"/>
              </a:rPr>
              <a:t>A</a:t>
            </a:r>
          </a:p>
          <a:p>
            <a:pPr marL="457177" lvl="1" indent="0" algn="just">
              <a:lnSpc>
                <a:spcPts val="2160"/>
              </a:lnSpc>
              <a:buNone/>
            </a:pPr>
            <a:r>
              <a:rPr lang="zh-TW" altLang="en-US" sz="2100" dirty="0">
                <a:solidFill>
                  <a:schemeClr val="accent1"/>
                </a:solidFill>
                <a:latin typeface="微软雅黑" panose="020B0503020204020204" pitchFamily="34" charset="-122"/>
                <a:ea typeface="微软雅黑" panose="020B0503020204020204" pitchFamily="34" charset="-122"/>
              </a:rPr>
              <a:t>參採數學考科說明：</a:t>
            </a:r>
            <a:endParaRPr lang="en-US" altLang="zh-TW" sz="2100" dirty="0">
              <a:solidFill>
                <a:schemeClr val="accent1"/>
              </a:solidFill>
              <a:latin typeface="微软雅黑" panose="020B0503020204020204" pitchFamily="34" charset="-122"/>
              <a:ea typeface="微软雅黑" panose="020B0503020204020204" pitchFamily="34" charset="-122"/>
            </a:endParaRPr>
          </a:p>
          <a:p>
            <a:pPr marL="457177" lvl="1" indent="0" algn="just">
              <a:lnSpc>
                <a:spcPts val="2160"/>
              </a:lnSpc>
              <a:buNone/>
            </a:pPr>
            <a:r>
              <a:rPr lang="zh-TW" altLang="en-US" sz="2100" dirty="0">
                <a:solidFill>
                  <a:schemeClr val="accent1"/>
                </a:solidFill>
                <a:latin typeface="微软雅黑" panose="020B0503020204020204" pitchFamily="34" charset="-122"/>
                <a:ea typeface="微软雅黑" panose="020B0503020204020204" pitchFamily="34" charset="-122"/>
              </a:rPr>
              <a:t>本系為培育企業所需之實作與管理人才，課程安排包含管理各領域之專業知識（人力資源管理、行銷管理、資訊管理、財務管理及策略管理等）；修習專業知識前，須修習商學基礎課程，微積分、經濟學及統計學等，為使高中生銜接本系學士班課程順利，故採計數學</a:t>
            </a:r>
            <a:r>
              <a:rPr lang="en-US" altLang="zh-TW" sz="2100" dirty="0">
                <a:solidFill>
                  <a:schemeClr val="accent1"/>
                </a:solidFill>
                <a:latin typeface="微软雅黑" panose="020B0503020204020204" pitchFamily="34" charset="-122"/>
                <a:ea typeface="微软雅黑" panose="020B0503020204020204" pitchFamily="34" charset="-122"/>
              </a:rPr>
              <a:t>A</a:t>
            </a:r>
            <a:r>
              <a:rPr lang="zh-TW" altLang="en-US" sz="2100" dirty="0">
                <a:solidFill>
                  <a:schemeClr val="accent1"/>
                </a:solidFill>
                <a:latin typeface="微软雅黑" panose="020B0503020204020204" pitchFamily="34" charset="-122"/>
                <a:ea typeface="微软雅黑" panose="020B0503020204020204" pitchFamily="34" charset="-122"/>
              </a:rPr>
              <a:t>。</a:t>
            </a:r>
            <a:endParaRPr lang="en-US" altLang="zh-TW" sz="2100" dirty="0">
              <a:solidFill>
                <a:schemeClr val="accent1"/>
              </a:solidFill>
              <a:latin typeface="微软雅黑" panose="020B0503020204020204" pitchFamily="34" charset="-122"/>
              <a:ea typeface="微软雅黑" panose="020B0503020204020204" pitchFamily="34" charset="-122"/>
            </a:endParaRPr>
          </a:p>
          <a:p>
            <a:pPr marL="457177" lvl="1" indent="0" algn="just">
              <a:lnSpc>
                <a:spcPts val="2160"/>
              </a:lnSpc>
              <a:buNone/>
            </a:pPr>
            <a:endParaRPr lang="zh-TW" altLang="en-US" sz="1800" dirty="0">
              <a:solidFill>
                <a:schemeClr val="accent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6799008"/>
      </p:ext>
    </p:extLst>
  </p:cSld>
  <p:clrMapOvr>
    <a:masterClrMapping/>
  </p:clrMapOvr>
  <p:transition spd="med" advClick="0" advTm="0">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投影片編號版面配置區 19"/>
          <p:cNvSpPr>
            <a:spLocks noGrp="1"/>
          </p:cNvSpPr>
          <p:nvPr>
            <p:ph type="sldNum" sz="quarter" idx="12"/>
          </p:nvPr>
        </p:nvSpPr>
        <p:spPr>
          <a:xfrm>
            <a:off x="8610600" y="6356358"/>
            <a:ext cx="2743200" cy="365125"/>
          </a:xfrm>
        </p:spPr>
        <p:txBody>
          <a:bodyPr/>
          <a:lstStyle/>
          <a:p>
            <a:r>
              <a:rPr lang="en-US" altLang="zh-CN" sz="1800" dirty="0" smtClean="0">
                <a:latin typeface="Times New Roman" panose="02020603050405020304" pitchFamily="18" charset="0"/>
                <a:cs typeface="Times New Roman" panose="02020603050405020304" pitchFamily="18" charset="0"/>
              </a:rPr>
              <a:t>P.2</a:t>
            </a:r>
            <a:r>
              <a:rPr lang="en-US" altLang="zh-TW" sz="1800" dirty="0" smtClean="0">
                <a:latin typeface="Times New Roman" panose="02020603050405020304" pitchFamily="18" charset="0"/>
                <a:cs typeface="Times New Roman" panose="02020603050405020304" pitchFamily="18" charset="0"/>
              </a:rPr>
              <a:t>6</a:t>
            </a:r>
            <a:endParaRPr lang="zh-CN" altLang="en-US" sz="1800" dirty="0">
              <a:latin typeface="Times New Roman" panose="02020603050405020304" pitchFamily="18" charset="0"/>
              <a:cs typeface="Times New Roman" panose="02020603050405020304" pitchFamily="18" charset="0"/>
            </a:endParaRPr>
          </a:p>
        </p:txBody>
      </p:sp>
      <p:sp>
        <p:nvSpPr>
          <p:cNvPr id="5" name="標題 5"/>
          <p:cNvSpPr>
            <a:spLocks noGrp="1"/>
          </p:cNvSpPr>
          <p:nvPr>
            <p:ph type="title"/>
          </p:nvPr>
        </p:nvSpPr>
        <p:spPr>
          <a:xfrm>
            <a:off x="829915" y="247941"/>
            <a:ext cx="8229600" cy="778099"/>
          </a:xfrm>
        </p:spPr>
        <p:txBody>
          <a:bodyPr>
            <a:normAutofit/>
          </a:bodyPr>
          <a:lstStyle/>
          <a:p>
            <a:r>
              <a:rPr lang="zh-TW" altLang="en-US" sz="3600" b="1" dirty="0">
                <a:solidFill>
                  <a:schemeClr val="accent1"/>
                </a:solidFill>
                <a:latin typeface="微软雅黑" panose="020B0503020204020204" pitchFamily="34" charset="-122"/>
                <a:ea typeface="微软雅黑" panose="020B0503020204020204" pitchFamily="34" charset="-122"/>
                <a:cs typeface="+mn-cs"/>
                <a:sym typeface="Lato" charset="0"/>
              </a:rPr>
              <a:t>該修數學</a:t>
            </a:r>
            <a:r>
              <a:rPr lang="en-US" altLang="zh-TW" sz="3600" b="1" dirty="0">
                <a:solidFill>
                  <a:schemeClr val="accent1"/>
                </a:solidFill>
                <a:latin typeface="微软雅黑" panose="020B0503020204020204" pitchFamily="34" charset="-122"/>
                <a:ea typeface="微软雅黑" panose="020B0503020204020204" pitchFamily="34" charset="-122"/>
                <a:cs typeface="+mn-cs"/>
                <a:sym typeface="Lato" charset="0"/>
              </a:rPr>
              <a:t>A</a:t>
            </a:r>
            <a:r>
              <a:rPr lang="zh-TW" altLang="en-US" sz="3600" b="1" dirty="0">
                <a:solidFill>
                  <a:schemeClr val="accent1"/>
                </a:solidFill>
                <a:latin typeface="微软雅黑" panose="020B0503020204020204" pitchFamily="34" charset="-122"/>
                <a:ea typeface="微软雅黑" panose="020B0503020204020204" pitchFamily="34" charset="-122"/>
                <a:cs typeface="+mn-cs"/>
                <a:sym typeface="Lato" charset="0"/>
              </a:rPr>
              <a:t>或數學</a:t>
            </a:r>
            <a:r>
              <a:rPr lang="en-US" altLang="zh-TW" sz="3600" b="1" dirty="0">
                <a:solidFill>
                  <a:schemeClr val="accent1"/>
                </a:solidFill>
                <a:latin typeface="微软雅黑" panose="020B0503020204020204" pitchFamily="34" charset="-122"/>
                <a:ea typeface="微软雅黑" panose="020B0503020204020204" pitchFamily="34" charset="-122"/>
                <a:cs typeface="+mn-cs"/>
                <a:sym typeface="Lato" charset="0"/>
              </a:rPr>
              <a:t>B</a:t>
            </a:r>
            <a:r>
              <a:rPr lang="zh-TW" altLang="en-US" sz="3600" b="1" dirty="0">
                <a:solidFill>
                  <a:schemeClr val="accent1"/>
                </a:solidFill>
                <a:latin typeface="微软雅黑" panose="020B0503020204020204" pitchFamily="34" charset="-122"/>
                <a:ea typeface="微软雅黑" panose="020B0503020204020204" pitchFamily="34" charset="-122"/>
                <a:cs typeface="+mn-cs"/>
                <a:sym typeface="Lato" charset="0"/>
              </a:rPr>
              <a:t>？</a:t>
            </a:r>
          </a:p>
        </p:txBody>
      </p:sp>
      <p:sp>
        <p:nvSpPr>
          <p:cNvPr id="6" name="內容版面配置區 2"/>
          <p:cNvSpPr txBox="1">
            <a:spLocks/>
          </p:cNvSpPr>
          <p:nvPr/>
        </p:nvSpPr>
        <p:spPr>
          <a:xfrm>
            <a:off x="829915" y="1677561"/>
            <a:ext cx="10143226" cy="4351338"/>
          </a:xfrm>
          <a:prstGeom prst="rect">
            <a:avLst/>
          </a:prstGeom>
        </p:spPr>
        <p:txBody>
          <a:bodyPr>
            <a:normAutofit/>
          </a:bodyPr>
          <a:lst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Font typeface="Arial" panose="020B0604020202020204" pitchFamily="34" charset="0"/>
              <a:buNone/>
            </a:pPr>
            <a:r>
              <a:rPr lang="en-US" altLang="zh-TW" sz="2200" dirty="0">
                <a:solidFill>
                  <a:srgbClr val="002060"/>
                </a:solidFill>
                <a:latin typeface="微软雅黑" panose="020B0503020204020204" pitchFamily="34" charset="-122"/>
                <a:ea typeface="微软雅黑" panose="020B0503020204020204" pitchFamily="34" charset="-122"/>
              </a:rPr>
              <a:t>Q1</a:t>
            </a:r>
            <a:r>
              <a:rPr lang="zh-TW" altLang="en-US" sz="2200" dirty="0">
                <a:solidFill>
                  <a:srgbClr val="002060"/>
                </a:solidFill>
                <a:latin typeface="微软雅黑" panose="020B0503020204020204" pitchFamily="34" charset="-122"/>
                <a:ea typeface="微软雅黑" panose="020B0503020204020204" pitchFamily="34" charset="-122"/>
              </a:rPr>
              <a:t>：學生會亂槍打鳥，誤以為選修、選考數</a:t>
            </a:r>
            <a:r>
              <a:rPr lang="en-US" altLang="zh-TW" sz="2200" dirty="0">
                <a:solidFill>
                  <a:srgbClr val="002060"/>
                </a:solidFill>
                <a:latin typeface="微软雅黑" panose="020B0503020204020204" pitchFamily="34" charset="-122"/>
                <a:ea typeface="微软雅黑" panose="020B0503020204020204" pitchFamily="34" charset="-122"/>
              </a:rPr>
              <a:t>A</a:t>
            </a:r>
            <a:r>
              <a:rPr lang="zh-TW" altLang="en-US" sz="2200" dirty="0">
                <a:solidFill>
                  <a:srgbClr val="002060"/>
                </a:solidFill>
                <a:latin typeface="微软雅黑" panose="020B0503020204020204" pitchFamily="34" charset="-122"/>
                <a:ea typeface="微软雅黑" panose="020B0503020204020204" pitchFamily="34" charset="-122"/>
              </a:rPr>
              <a:t>比較「保險」，或比較「有前途」</a:t>
            </a:r>
            <a:r>
              <a:rPr lang="en-US" altLang="zh-TW" sz="2200" dirty="0">
                <a:solidFill>
                  <a:srgbClr val="002060"/>
                </a:solidFill>
                <a:latin typeface="微软雅黑" panose="020B0503020204020204" pitchFamily="34" charset="-122"/>
                <a:ea typeface="微软雅黑" panose="020B0503020204020204" pitchFamily="34" charset="-122"/>
              </a:rPr>
              <a:t>?</a:t>
            </a:r>
          </a:p>
          <a:p>
            <a:pPr marL="0" indent="0" algn="just">
              <a:lnSpc>
                <a:spcPct val="150000"/>
              </a:lnSpc>
              <a:buFont typeface="Arial" panose="020B0604020202020204" pitchFamily="34" charset="0"/>
              <a:buNone/>
            </a:pPr>
            <a:r>
              <a:rPr lang="en-US" altLang="zh-TW" sz="2200" dirty="0">
                <a:solidFill>
                  <a:schemeClr val="accent1"/>
                </a:solidFill>
                <a:latin typeface="微软雅黑" panose="020B0503020204020204" pitchFamily="34" charset="-122"/>
                <a:ea typeface="微软雅黑" panose="020B0503020204020204" pitchFamily="34" charset="-122"/>
              </a:rPr>
              <a:t>A</a:t>
            </a:r>
            <a:r>
              <a:rPr lang="zh-TW" altLang="en-US" sz="2200" dirty="0" smtClean="0">
                <a:solidFill>
                  <a:schemeClr val="accent1"/>
                </a:solidFill>
                <a:latin typeface="微软雅黑" panose="020B0503020204020204" pitchFamily="34" charset="-122"/>
                <a:ea typeface="微软雅黑" panose="020B0503020204020204" pitchFamily="34" charset="-122"/>
              </a:rPr>
              <a:t>：反而</a:t>
            </a:r>
            <a:r>
              <a:rPr lang="zh-TW" altLang="en-US" sz="2200" dirty="0">
                <a:solidFill>
                  <a:schemeClr val="accent1"/>
                </a:solidFill>
                <a:latin typeface="微软雅黑" panose="020B0503020204020204" pitchFamily="34" charset="-122"/>
                <a:ea typeface="微软雅黑" panose="020B0503020204020204" pitchFamily="34" charset="-122"/>
              </a:rPr>
              <a:t>可能增加挫折感，得不償失。</a:t>
            </a:r>
            <a:r>
              <a:rPr lang="en-US" altLang="zh-TW" sz="2200" dirty="0">
                <a:solidFill>
                  <a:schemeClr val="accent1"/>
                </a:solidFill>
                <a:latin typeface="微软雅黑" panose="020B0503020204020204" pitchFamily="34" charset="-122"/>
                <a:ea typeface="微软雅黑" panose="020B0503020204020204" pitchFamily="34" charset="-122"/>
              </a:rPr>
              <a:t>111</a:t>
            </a:r>
            <a:r>
              <a:rPr lang="zh-TW" altLang="en-US" sz="2200" dirty="0">
                <a:solidFill>
                  <a:schemeClr val="accent1"/>
                </a:solidFill>
                <a:latin typeface="微软雅黑" panose="020B0503020204020204" pitchFamily="34" charset="-122"/>
                <a:ea typeface="微软雅黑" panose="020B0503020204020204" pitchFamily="34" charset="-122"/>
              </a:rPr>
              <a:t>年學測版的數</a:t>
            </a:r>
            <a:r>
              <a:rPr lang="en-US" altLang="zh-TW" sz="2200" dirty="0">
                <a:solidFill>
                  <a:schemeClr val="accent1"/>
                </a:solidFill>
                <a:latin typeface="微软雅黑" panose="020B0503020204020204" pitchFamily="34" charset="-122"/>
                <a:ea typeface="微软雅黑" panose="020B0503020204020204" pitchFamily="34" charset="-122"/>
              </a:rPr>
              <a:t>A</a:t>
            </a:r>
            <a:r>
              <a:rPr lang="zh-TW" altLang="en-US" sz="2200" dirty="0">
                <a:solidFill>
                  <a:schemeClr val="accent1"/>
                </a:solidFill>
                <a:latin typeface="微软雅黑" panose="020B0503020204020204" pitchFamily="34" charset="-122"/>
                <a:ea typeface="微软雅黑" panose="020B0503020204020204" pitchFamily="34" charset="-122"/>
              </a:rPr>
              <a:t>會比現行的難，會加強空間推理及邏輯等抽象思惟，提問的深度也會拉高。所以學生必須審慎評估，不要用「亂槍打鳥」的方式，以為先學難度較高的數</a:t>
            </a:r>
            <a:r>
              <a:rPr lang="en-US" altLang="zh-TW" sz="2200" dirty="0">
                <a:solidFill>
                  <a:schemeClr val="accent1"/>
                </a:solidFill>
                <a:latin typeface="微软雅黑" panose="020B0503020204020204" pitchFamily="34" charset="-122"/>
                <a:ea typeface="微软雅黑" panose="020B0503020204020204" pitchFamily="34" charset="-122"/>
              </a:rPr>
              <a:t>A</a:t>
            </a:r>
            <a:r>
              <a:rPr lang="zh-TW" altLang="en-US" sz="2200" dirty="0">
                <a:solidFill>
                  <a:schemeClr val="accent1"/>
                </a:solidFill>
                <a:latin typeface="微软雅黑" panose="020B0503020204020204" pitchFamily="34" charset="-122"/>
                <a:ea typeface="微软雅黑" panose="020B0503020204020204" pitchFamily="34" charset="-122"/>
              </a:rPr>
              <a:t>會比較「保險」。</a:t>
            </a:r>
            <a:endParaRPr lang="en-US" altLang="zh-TW" sz="2200" dirty="0">
              <a:solidFill>
                <a:schemeClr val="accent1"/>
              </a:solidFill>
              <a:latin typeface="微软雅黑" panose="020B0503020204020204" pitchFamily="34" charset="-122"/>
              <a:ea typeface="微软雅黑" panose="020B0503020204020204" pitchFamily="34" charset="-122"/>
            </a:endParaRPr>
          </a:p>
          <a:p>
            <a:pPr marL="0" indent="0" algn="just">
              <a:lnSpc>
                <a:spcPct val="150000"/>
              </a:lnSpc>
              <a:buNone/>
            </a:pPr>
            <a:r>
              <a:rPr lang="en-US" altLang="zh-TW" sz="2200" dirty="0">
                <a:solidFill>
                  <a:srgbClr val="002060"/>
                </a:solidFill>
                <a:latin typeface="微软雅黑" panose="020B0503020204020204" pitchFamily="34" charset="-122"/>
                <a:ea typeface="微软雅黑" panose="020B0503020204020204" pitchFamily="34" charset="-122"/>
              </a:rPr>
              <a:t>Q2</a:t>
            </a:r>
            <a:r>
              <a:rPr lang="zh-TW" altLang="en-US" sz="2200" dirty="0">
                <a:solidFill>
                  <a:srgbClr val="002060"/>
                </a:solidFill>
                <a:latin typeface="微软雅黑" panose="020B0503020204020204" pitchFamily="34" charset="-122"/>
                <a:ea typeface="微软雅黑" panose="020B0503020204020204" pitchFamily="34" charset="-122"/>
              </a:rPr>
              <a:t>：外界流傳的「選組策略」</a:t>
            </a:r>
            <a:r>
              <a:rPr lang="zh-TW" altLang="en-US" sz="2200" dirty="0" smtClean="0">
                <a:solidFill>
                  <a:srgbClr val="002060"/>
                </a:solidFill>
                <a:latin typeface="微软雅黑" panose="020B0503020204020204" pitchFamily="34" charset="-122"/>
                <a:ea typeface="微软雅黑" panose="020B0503020204020204" pitchFamily="34" charset="-122"/>
              </a:rPr>
              <a:t>指稱，</a:t>
            </a:r>
            <a:r>
              <a:rPr lang="zh-TW" altLang="en-US" sz="2200" dirty="0">
                <a:solidFill>
                  <a:srgbClr val="002060"/>
                </a:solidFill>
                <a:latin typeface="微软雅黑" panose="020B0503020204020204" pitchFamily="34" charset="-122"/>
                <a:ea typeface="微软雅黑" panose="020B0503020204020204" pitchFamily="34" charset="-122"/>
              </a:rPr>
              <a:t>選數</a:t>
            </a:r>
            <a:r>
              <a:rPr lang="en-US" altLang="zh-TW" sz="2200" dirty="0">
                <a:solidFill>
                  <a:srgbClr val="002060"/>
                </a:solidFill>
                <a:latin typeface="微软雅黑" panose="020B0503020204020204" pitchFamily="34" charset="-122"/>
                <a:ea typeface="微软雅黑" panose="020B0503020204020204" pitchFamily="34" charset="-122"/>
              </a:rPr>
              <a:t>A</a:t>
            </a:r>
            <a:r>
              <a:rPr lang="zh-TW" altLang="en-US" sz="2200" dirty="0">
                <a:solidFill>
                  <a:srgbClr val="002060"/>
                </a:solidFill>
                <a:latin typeface="微软雅黑" panose="020B0503020204020204" pitchFamily="34" charset="-122"/>
                <a:ea typeface="微软雅黑" panose="020B0503020204020204" pitchFamily="34" charset="-122"/>
              </a:rPr>
              <a:t>可以輕易參加學測數</a:t>
            </a:r>
            <a:r>
              <a:rPr lang="en-US" altLang="zh-TW" sz="2200" dirty="0">
                <a:solidFill>
                  <a:srgbClr val="002060"/>
                </a:solidFill>
                <a:latin typeface="微软雅黑" panose="020B0503020204020204" pitchFamily="34" charset="-122"/>
                <a:ea typeface="微软雅黑" panose="020B0503020204020204" pitchFamily="34" charset="-122"/>
              </a:rPr>
              <a:t>B</a:t>
            </a:r>
            <a:r>
              <a:rPr lang="zh-TW" altLang="en-US" sz="2200" dirty="0">
                <a:solidFill>
                  <a:srgbClr val="002060"/>
                </a:solidFill>
                <a:latin typeface="微软雅黑" panose="020B0503020204020204" pitchFamily="34" charset="-122"/>
                <a:ea typeface="微软雅黑" panose="020B0503020204020204" pitchFamily="34" charset="-122"/>
              </a:rPr>
              <a:t>考科，兩科都考是否能提高升學機會</a:t>
            </a:r>
            <a:r>
              <a:rPr lang="en-US" altLang="zh-TW" sz="2200" dirty="0">
                <a:solidFill>
                  <a:srgbClr val="002060"/>
                </a:solidFill>
                <a:latin typeface="微软雅黑" panose="020B0503020204020204" pitchFamily="34" charset="-122"/>
                <a:ea typeface="微软雅黑" panose="020B0503020204020204" pitchFamily="34" charset="-122"/>
              </a:rPr>
              <a:t>?</a:t>
            </a:r>
          </a:p>
          <a:p>
            <a:pPr marL="0" indent="0" algn="just">
              <a:lnSpc>
                <a:spcPct val="150000"/>
              </a:lnSpc>
              <a:buNone/>
            </a:pPr>
            <a:r>
              <a:rPr lang="en-US" altLang="zh-TW" sz="2200" dirty="0">
                <a:solidFill>
                  <a:schemeClr val="accent1"/>
                </a:solidFill>
                <a:latin typeface="微软雅黑" panose="020B0503020204020204" pitchFamily="34" charset="-122"/>
                <a:ea typeface="微软雅黑" panose="020B0503020204020204" pitchFamily="34" charset="-122"/>
              </a:rPr>
              <a:t>A</a:t>
            </a:r>
            <a:r>
              <a:rPr lang="zh-TW" altLang="en-US" sz="2200" dirty="0">
                <a:solidFill>
                  <a:schemeClr val="accent1"/>
                </a:solidFill>
                <a:latin typeface="微软雅黑" panose="020B0503020204020204" pitchFamily="34" charset="-122"/>
                <a:ea typeface="微软雅黑" panose="020B0503020204020204" pitchFamily="34" charset="-122"/>
              </a:rPr>
              <a:t>：這些策略雖不見得沒道理或沒用，</a:t>
            </a:r>
            <a:r>
              <a:rPr lang="zh-TW" altLang="en-US" sz="2200" dirty="0" smtClean="0">
                <a:solidFill>
                  <a:schemeClr val="accent1"/>
                </a:solidFill>
                <a:latin typeface="微软雅黑" panose="020B0503020204020204" pitchFamily="34" charset="-122"/>
                <a:ea typeface="微软雅黑" panose="020B0503020204020204" pitchFamily="34" charset="-122"/>
              </a:rPr>
              <a:t>卻有</a:t>
            </a:r>
            <a:r>
              <a:rPr lang="zh-TW" altLang="en-US" sz="2200" dirty="0">
                <a:solidFill>
                  <a:schemeClr val="accent1"/>
                </a:solidFill>
                <a:latin typeface="微软雅黑" panose="020B0503020204020204" pitchFamily="34" charset="-122"/>
                <a:ea typeface="微软雅黑" panose="020B0503020204020204" pitchFamily="34" charset="-122"/>
              </a:rPr>
              <a:t>很高的機率會提高成本、升高風險。</a:t>
            </a:r>
          </a:p>
          <a:p>
            <a:pPr marL="0" indent="0">
              <a:lnSpc>
                <a:spcPct val="150000"/>
              </a:lnSpc>
              <a:buFont typeface="Arial" panose="020B0604020202020204" pitchFamily="34" charset="0"/>
              <a:buNone/>
            </a:pPr>
            <a:endParaRPr lang="zh-TW" altLang="en-US" sz="1900" dirty="0">
              <a:solidFill>
                <a:schemeClr val="accent1"/>
              </a:solidFill>
              <a:latin typeface="微软雅黑" panose="020B0503020204020204" pitchFamily="34" charset="-122"/>
              <a:ea typeface="微软雅黑" panose="020B0503020204020204" pitchFamily="34" charset="-122"/>
            </a:endParaRPr>
          </a:p>
        </p:txBody>
      </p:sp>
      <p:sp>
        <p:nvSpPr>
          <p:cNvPr id="9" name="內容版面配置區 4"/>
          <p:cNvSpPr txBox="1">
            <a:spLocks/>
          </p:cNvSpPr>
          <p:nvPr/>
        </p:nvSpPr>
        <p:spPr>
          <a:xfrm>
            <a:off x="6172200" y="1825625"/>
            <a:ext cx="5181600" cy="4351338"/>
          </a:xfrm>
          <a:prstGeom prst="rect">
            <a:avLst/>
          </a:prstGeom>
        </p:spPr>
        <p:txBody>
          <a:bodyPr>
            <a:normAutofit/>
          </a:bodyPr>
          <a:lst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zh-TW" altLang="en-US" dirty="0"/>
          </a:p>
        </p:txBody>
      </p:sp>
    </p:spTree>
    <p:extLst>
      <p:ext uri="{BB962C8B-B14F-4D97-AF65-F5344CB8AC3E}">
        <p14:creationId xmlns:p14="http://schemas.microsoft.com/office/powerpoint/2010/main" val="3171241071"/>
      </p:ext>
    </p:extLst>
  </p:cSld>
  <p:clrMapOvr>
    <a:masterClrMapping/>
  </p:clrMapOvr>
  <p:transition spd="med" advClick="0" advTm="0">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投影片編號版面配置區 19"/>
          <p:cNvSpPr>
            <a:spLocks noGrp="1"/>
          </p:cNvSpPr>
          <p:nvPr>
            <p:ph type="sldNum" sz="quarter" idx="12"/>
          </p:nvPr>
        </p:nvSpPr>
        <p:spPr>
          <a:xfrm>
            <a:off x="8610600" y="6356358"/>
            <a:ext cx="2743200" cy="365125"/>
          </a:xfrm>
        </p:spPr>
        <p:txBody>
          <a:bodyPr/>
          <a:lstStyle/>
          <a:p>
            <a:r>
              <a:rPr lang="en-US" altLang="zh-CN" sz="1800" dirty="0" smtClean="0">
                <a:latin typeface="Times New Roman" panose="02020603050405020304" pitchFamily="18" charset="0"/>
                <a:cs typeface="Times New Roman" panose="02020603050405020304" pitchFamily="18" charset="0"/>
              </a:rPr>
              <a:t>P.2</a:t>
            </a:r>
            <a:r>
              <a:rPr lang="en-US" altLang="zh-TW" sz="1800" dirty="0" smtClean="0">
                <a:latin typeface="Times New Roman" panose="02020603050405020304" pitchFamily="18" charset="0"/>
                <a:cs typeface="Times New Roman" panose="02020603050405020304" pitchFamily="18" charset="0"/>
              </a:rPr>
              <a:t>7</a:t>
            </a:r>
            <a:endParaRPr lang="zh-CN" altLang="en-US" sz="1800" dirty="0">
              <a:latin typeface="Times New Roman" panose="02020603050405020304" pitchFamily="18" charset="0"/>
              <a:cs typeface="Times New Roman" panose="02020603050405020304" pitchFamily="18" charset="0"/>
            </a:endParaRPr>
          </a:p>
        </p:txBody>
      </p:sp>
      <p:sp>
        <p:nvSpPr>
          <p:cNvPr id="5" name="標題 5"/>
          <p:cNvSpPr>
            <a:spLocks noGrp="1"/>
          </p:cNvSpPr>
          <p:nvPr>
            <p:ph type="title"/>
          </p:nvPr>
        </p:nvSpPr>
        <p:spPr>
          <a:xfrm>
            <a:off x="829915" y="247941"/>
            <a:ext cx="8229600" cy="778099"/>
          </a:xfrm>
        </p:spPr>
        <p:txBody>
          <a:bodyPr>
            <a:normAutofit/>
          </a:bodyPr>
          <a:lstStyle/>
          <a:p>
            <a:r>
              <a:rPr lang="zh-TW" altLang="en-US" sz="3600" b="1" dirty="0">
                <a:solidFill>
                  <a:schemeClr val="accent1"/>
                </a:solidFill>
                <a:latin typeface="微软雅黑" panose="020B0503020204020204" pitchFamily="34" charset="-122"/>
                <a:ea typeface="微软雅黑" panose="020B0503020204020204" pitchFamily="34" charset="-122"/>
                <a:cs typeface="+mn-cs"/>
                <a:sym typeface="Lato" charset="0"/>
              </a:rPr>
              <a:t>該修數學</a:t>
            </a:r>
            <a:r>
              <a:rPr lang="en-US" altLang="zh-TW" sz="3600" b="1" dirty="0">
                <a:solidFill>
                  <a:schemeClr val="accent1"/>
                </a:solidFill>
                <a:latin typeface="微软雅黑" panose="020B0503020204020204" pitchFamily="34" charset="-122"/>
                <a:ea typeface="微软雅黑" panose="020B0503020204020204" pitchFamily="34" charset="-122"/>
                <a:cs typeface="+mn-cs"/>
                <a:sym typeface="Lato" charset="0"/>
              </a:rPr>
              <a:t>A</a:t>
            </a:r>
            <a:r>
              <a:rPr lang="zh-TW" altLang="en-US" sz="3600" b="1" dirty="0">
                <a:solidFill>
                  <a:schemeClr val="accent1"/>
                </a:solidFill>
                <a:latin typeface="微软雅黑" panose="020B0503020204020204" pitchFamily="34" charset="-122"/>
                <a:ea typeface="微软雅黑" panose="020B0503020204020204" pitchFamily="34" charset="-122"/>
                <a:cs typeface="+mn-cs"/>
                <a:sym typeface="Lato" charset="0"/>
              </a:rPr>
              <a:t>或數學</a:t>
            </a:r>
            <a:r>
              <a:rPr lang="en-US" altLang="zh-TW" sz="3600" b="1" dirty="0">
                <a:solidFill>
                  <a:schemeClr val="accent1"/>
                </a:solidFill>
                <a:latin typeface="微软雅黑" panose="020B0503020204020204" pitchFamily="34" charset="-122"/>
                <a:ea typeface="微软雅黑" panose="020B0503020204020204" pitchFamily="34" charset="-122"/>
                <a:cs typeface="+mn-cs"/>
                <a:sym typeface="Lato" charset="0"/>
              </a:rPr>
              <a:t>B</a:t>
            </a:r>
            <a:r>
              <a:rPr lang="zh-TW" altLang="en-US" sz="3600" b="1" dirty="0">
                <a:solidFill>
                  <a:schemeClr val="accent1"/>
                </a:solidFill>
                <a:latin typeface="微软雅黑" panose="020B0503020204020204" pitchFamily="34" charset="-122"/>
                <a:ea typeface="微软雅黑" panose="020B0503020204020204" pitchFamily="34" charset="-122"/>
                <a:cs typeface="+mn-cs"/>
                <a:sym typeface="Lato" charset="0"/>
              </a:rPr>
              <a:t>？</a:t>
            </a:r>
          </a:p>
        </p:txBody>
      </p:sp>
      <p:sp>
        <p:nvSpPr>
          <p:cNvPr id="7" name="內容版面配置區 2"/>
          <p:cNvSpPr txBox="1">
            <a:spLocks/>
          </p:cNvSpPr>
          <p:nvPr/>
        </p:nvSpPr>
        <p:spPr>
          <a:xfrm>
            <a:off x="829916" y="1515530"/>
            <a:ext cx="10635254" cy="4351338"/>
          </a:xfrm>
          <a:prstGeom prst="rect">
            <a:avLst/>
          </a:prstGeom>
        </p:spPr>
        <p:txBody>
          <a:bodyPr>
            <a:normAutofit/>
          </a:bodyPr>
          <a:lst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r>
              <a:rPr lang="en-US" altLang="zh-TW" sz="2200" dirty="0" smtClean="0">
                <a:solidFill>
                  <a:srgbClr val="002060"/>
                </a:solidFill>
                <a:latin typeface="微软雅黑" panose="020B0503020204020204" pitchFamily="34" charset="-122"/>
                <a:ea typeface="微软雅黑" panose="020B0503020204020204" pitchFamily="34" charset="-122"/>
              </a:rPr>
              <a:t>Q3</a:t>
            </a:r>
            <a:r>
              <a:rPr lang="zh-TW" altLang="en-US" sz="2200" dirty="0" smtClean="0">
                <a:solidFill>
                  <a:srgbClr val="002060"/>
                </a:solidFill>
                <a:latin typeface="微软雅黑" panose="020B0503020204020204" pitchFamily="34" charset="-122"/>
                <a:ea typeface="微软雅黑" panose="020B0503020204020204" pitchFamily="34" charset="-122"/>
              </a:rPr>
              <a:t>：</a:t>
            </a:r>
            <a:r>
              <a:rPr lang="zh-TW" altLang="en-US" sz="2200" dirty="0">
                <a:solidFill>
                  <a:srgbClr val="002060"/>
                </a:solidFill>
                <a:latin typeface="微软雅黑" panose="020B0503020204020204" pitchFamily="34" charset="-122"/>
                <a:ea typeface="微软雅黑" panose="020B0503020204020204" pitchFamily="34" charset="-122"/>
              </a:rPr>
              <a:t>為什麼同樣商管科系，有的看數</a:t>
            </a:r>
            <a:r>
              <a:rPr lang="en-US" altLang="zh-TW" sz="2200" dirty="0">
                <a:solidFill>
                  <a:srgbClr val="002060"/>
                </a:solidFill>
                <a:latin typeface="微软雅黑" panose="020B0503020204020204" pitchFamily="34" charset="-122"/>
                <a:ea typeface="微软雅黑" panose="020B0503020204020204" pitchFamily="34" charset="-122"/>
              </a:rPr>
              <a:t>A</a:t>
            </a:r>
            <a:r>
              <a:rPr lang="zh-TW" altLang="en-US" sz="2200" dirty="0">
                <a:solidFill>
                  <a:srgbClr val="002060"/>
                </a:solidFill>
                <a:latin typeface="微软雅黑" panose="020B0503020204020204" pitchFamily="34" charset="-122"/>
                <a:ea typeface="微软雅黑" panose="020B0503020204020204" pitchFamily="34" charset="-122"/>
              </a:rPr>
              <a:t>有的看數</a:t>
            </a:r>
            <a:r>
              <a:rPr lang="en-US" altLang="zh-TW" sz="2200" dirty="0">
                <a:solidFill>
                  <a:srgbClr val="002060"/>
                </a:solidFill>
                <a:latin typeface="微软雅黑" panose="020B0503020204020204" pitchFamily="34" charset="-122"/>
                <a:ea typeface="微软雅黑" panose="020B0503020204020204" pitchFamily="34" charset="-122"/>
              </a:rPr>
              <a:t>B</a:t>
            </a:r>
            <a:r>
              <a:rPr lang="zh-TW" altLang="en-US" sz="2200" dirty="0">
                <a:solidFill>
                  <a:srgbClr val="002060"/>
                </a:solidFill>
                <a:latin typeface="微软雅黑" panose="020B0503020204020204" pitchFamily="34" charset="-122"/>
                <a:ea typeface="微软雅黑" panose="020B0503020204020204" pitchFamily="34" charset="-122"/>
              </a:rPr>
              <a:t>，學生會無所適從</a:t>
            </a:r>
            <a:r>
              <a:rPr lang="en-US" altLang="zh-TW" sz="2200" dirty="0">
                <a:solidFill>
                  <a:srgbClr val="002060"/>
                </a:solidFill>
                <a:latin typeface="微软雅黑" panose="020B0503020204020204" pitchFamily="34" charset="-122"/>
                <a:ea typeface="微软雅黑" panose="020B0503020204020204" pitchFamily="34" charset="-122"/>
              </a:rPr>
              <a:t>?</a:t>
            </a:r>
          </a:p>
          <a:p>
            <a:pPr marL="0" indent="0" algn="just">
              <a:lnSpc>
                <a:spcPct val="150000"/>
              </a:lnSpc>
              <a:buNone/>
            </a:pPr>
            <a:r>
              <a:rPr lang="en-US" altLang="zh-TW" sz="2200" dirty="0">
                <a:solidFill>
                  <a:schemeClr val="accent1"/>
                </a:solidFill>
                <a:latin typeface="微软雅黑" panose="020B0503020204020204" pitchFamily="34" charset="-122"/>
                <a:ea typeface="微软雅黑" panose="020B0503020204020204" pitchFamily="34" charset="-122"/>
              </a:rPr>
              <a:t>A:</a:t>
            </a:r>
            <a:r>
              <a:rPr lang="zh-TW" altLang="en-US" sz="2200" dirty="0">
                <a:solidFill>
                  <a:schemeClr val="accent1"/>
                </a:solidFill>
                <a:latin typeface="微软雅黑" panose="020B0503020204020204" pitchFamily="34" charset="-122"/>
                <a:ea typeface="微软雅黑" panose="020B0503020204020204" pitchFamily="34" charset="-122"/>
              </a:rPr>
              <a:t>各校系對於數學能力的要求都不一樣，部分商管科系有的發展計量財金、大數據或用到較多統計，可能採計比較難的數Ａ，甚至</a:t>
            </a:r>
            <a:r>
              <a:rPr lang="zh-TW" altLang="en-US" sz="2200" dirty="0" smtClean="0">
                <a:solidFill>
                  <a:schemeClr val="accent1"/>
                </a:solidFill>
                <a:latin typeface="微软雅黑" panose="020B0503020204020204" pitchFamily="34" charset="-122"/>
                <a:ea typeface="微软雅黑" panose="020B0503020204020204" pitchFamily="34" charset="-122"/>
              </a:rPr>
              <a:t>某些傳統上偏文</a:t>
            </a:r>
            <a:r>
              <a:rPr lang="zh-TW" altLang="en-US" sz="2200" dirty="0">
                <a:solidFill>
                  <a:schemeClr val="accent1"/>
                </a:solidFill>
                <a:latin typeface="微软雅黑" panose="020B0503020204020204" pitchFamily="34" charset="-122"/>
                <a:ea typeface="微软雅黑" panose="020B0503020204020204" pitchFamily="34" charset="-122"/>
              </a:rPr>
              <a:t>組的科系，也可能著眼於未來發展</a:t>
            </a:r>
            <a:r>
              <a:rPr lang="zh-TW" altLang="en-US" sz="2200" dirty="0" smtClean="0">
                <a:solidFill>
                  <a:schemeClr val="accent1"/>
                </a:solidFill>
                <a:latin typeface="微软雅黑" panose="020B0503020204020204" pitchFamily="34" charset="-122"/>
                <a:ea typeface="微软雅黑" panose="020B0503020204020204" pitchFamily="34" charset="-122"/>
              </a:rPr>
              <a:t>，採</a:t>
            </a:r>
            <a:r>
              <a:rPr lang="zh-TW" altLang="en-US" sz="2200" dirty="0">
                <a:solidFill>
                  <a:schemeClr val="accent1"/>
                </a:solidFill>
                <a:latin typeface="微软雅黑" panose="020B0503020204020204" pitchFamily="34" charset="-122"/>
                <a:ea typeface="微软雅黑" panose="020B0503020204020204" pitchFamily="34" charset="-122"/>
              </a:rPr>
              <a:t>計數Ａ。</a:t>
            </a:r>
          </a:p>
          <a:p>
            <a:pPr marL="0" indent="0" algn="just">
              <a:lnSpc>
                <a:spcPct val="150000"/>
              </a:lnSpc>
              <a:buNone/>
            </a:pPr>
            <a:endParaRPr lang="zh-TW" altLang="en-US" sz="1900" dirty="0">
              <a:solidFill>
                <a:srgbClr val="00206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76749239"/>
      </p:ext>
    </p:extLst>
  </p:cSld>
  <p:clrMapOvr>
    <a:masterClrMapping/>
  </p:clrMapOvr>
  <p:transition spd="med" advClick="0" advTm="0">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6="http://schemas.microsoft.com/office/drawing/2014/main" id="{B12576AE-22D0-4C92-B346-09B70DFAB68C}"/>
              </a:ext>
            </a:extLst>
          </p:cNvPr>
          <p:cNvGrpSpPr/>
          <p:nvPr/>
        </p:nvGrpSpPr>
        <p:grpSpPr>
          <a:xfrm flipH="1">
            <a:off x="4368343" y="3253751"/>
            <a:ext cx="7965748" cy="3647280"/>
            <a:chOff x="-16275" y="2464532"/>
            <a:chExt cx="6472597" cy="2736304"/>
          </a:xfrm>
        </p:grpSpPr>
        <p:pic>
          <p:nvPicPr>
            <p:cNvPr id="3" name="图片 2">
              <a:extLst>
                <a:ext uri="{FF2B5EF4-FFF2-40B4-BE49-F238E27FC236}">
                  <a16:creationId xmlns="" xmlns:a16="http://schemas.microsoft.com/office/drawing/2014/main" id="{1879D8C0-FCA8-4EF1-9200-5175FECFBCE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43093"/>
            <a:stretch/>
          </p:blipFill>
          <p:spPr>
            <a:xfrm flipH="1">
              <a:off x="3059832" y="3724672"/>
              <a:ext cx="3396490" cy="1476164"/>
            </a:xfrm>
            <a:prstGeom prst="rect">
              <a:avLst/>
            </a:prstGeom>
          </p:spPr>
        </p:pic>
        <p:pic>
          <p:nvPicPr>
            <p:cNvPr id="4" name="图片 3">
              <a:extLst>
                <a:ext uri="{FF2B5EF4-FFF2-40B4-BE49-F238E27FC236}">
                  <a16:creationId xmlns="" xmlns:a16="http://schemas.microsoft.com/office/drawing/2014/main" id="{F5AA8ED8-F849-41C5-A3DA-6EEFAF26F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flipV="1">
              <a:off x="-16275" y="2464532"/>
              <a:ext cx="4260586" cy="2736304"/>
            </a:xfrm>
            <a:prstGeom prst="rect">
              <a:avLst/>
            </a:prstGeom>
          </p:spPr>
        </p:pic>
        <p:sp>
          <p:nvSpPr>
            <p:cNvPr id="5" name="等腰三角形 4">
              <a:extLst>
                <a:ext uri="{FF2B5EF4-FFF2-40B4-BE49-F238E27FC236}">
                  <a16:creationId xmlns="" xmlns:a16="http://schemas.microsoft.com/office/drawing/2014/main" id="{C0F7ED83-839E-4F68-A972-81B96D6CC1BA}"/>
                </a:ext>
              </a:extLst>
            </p:cNvPr>
            <p:cNvSpPr/>
            <p:nvPr/>
          </p:nvSpPr>
          <p:spPr>
            <a:xfrm>
              <a:off x="5544108" y="4659034"/>
              <a:ext cx="791507" cy="48605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3" tIns="60941" rIns="121883" bIns="60941" numCol="1" spcCol="0" rtlCol="0" fromWordArt="0" anchor="ctr" anchorCtr="0" forceAA="0" compatLnSpc="1">
              <a:prstTxWarp prst="textNoShape">
                <a:avLst/>
              </a:prstTxWarp>
              <a:noAutofit/>
            </a:bodyPr>
            <a:lstStyle/>
            <a:p>
              <a:pPr algn="ctr"/>
              <a:endParaRPr lang="zh-CN" altLang="en-US" sz="2399"/>
            </a:p>
          </p:txBody>
        </p:sp>
      </p:grpSp>
      <p:sp>
        <p:nvSpPr>
          <p:cNvPr id="10" name="Text Placeholder 3">
            <a:extLst>
              <a:ext uri="{FF2B5EF4-FFF2-40B4-BE49-F238E27FC236}">
                <a16:creationId xmlns="" xmlns:a16="http://schemas.microsoft.com/office/drawing/2014/main" id="{09F46A30-17B7-4E15-8D54-59FA5E914290}"/>
              </a:ext>
            </a:extLst>
          </p:cNvPr>
          <p:cNvSpPr txBox="1">
            <a:spLocks/>
          </p:cNvSpPr>
          <p:nvPr/>
        </p:nvSpPr>
        <p:spPr>
          <a:xfrm>
            <a:off x="2263979" y="2186294"/>
            <a:ext cx="1869101" cy="1763881"/>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11462" dirty="0">
                <a:solidFill>
                  <a:schemeClr val="accent1"/>
                </a:solidFill>
                <a:latin typeface="方正姚体" panose="02010601030101010101" pitchFamily="2" charset="-122"/>
                <a:ea typeface="方正姚体" panose="02010601030101010101" pitchFamily="2" charset="-122"/>
                <a:cs typeface="Arial" panose="020B0604020202020204" pitchFamily="34" charset="0"/>
              </a:rPr>
              <a:t>01</a:t>
            </a:r>
          </a:p>
        </p:txBody>
      </p:sp>
      <p:sp>
        <p:nvSpPr>
          <p:cNvPr id="11" name="文本框 10">
            <a:extLst>
              <a:ext uri="{FF2B5EF4-FFF2-40B4-BE49-F238E27FC236}">
                <a16:creationId xmlns="" xmlns:a16="http://schemas.microsoft.com/office/drawing/2014/main" id="{0CFF755E-4A00-43C1-BF67-35BD74B50749}"/>
              </a:ext>
            </a:extLst>
          </p:cNvPr>
          <p:cNvSpPr txBox="1"/>
          <p:nvPr/>
        </p:nvSpPr>
        <p:spPr>
          <a:xfrm>
            <a:off x="4028402" y="2351962"/>
            <a:ext cx="5913583" cy="1446524"/>
          </a:xfrm>
          <a:prstGeom prst="rect">
            <a:avLst/>
          </a:prstGeom>
          <a:noFill/>
        </p:spPr>
        <p:txBody>
          <a:bodyPr wrap="square" lIns="91412" tIns="45707" rIns="91412" bIns="45707" rtlCol="0">
            <a:spAutoFit/>
          </a:bodyPr>
          <a:lstStyle/>
          <a:p>
            <a:r>
              <a:rPr lang="en-US" altLang="zh-TW" sz="4400" dirty="0">
                <a:solidFill>
                  <a:schemeClr val="accent1"/>
                </a:solidFill>
                <a:latin typeface="微软雅黑" panose="020B0503020204020204" pitchFamily="34" charset="-122"/>
                <a:ea typeface="微软雅黑" panose="020B0503020204020204" pitchFamily="34" charset="-122"/>
              </a:rPr>
              <a:t>111</a:t>
            </a:r>
            <a:r>
              <a:rPr lang="zh-TW" altLang="en-US" sz="4400" dirty="0">
                <a:solidFill>
                  <a:schemeClr val="accent1"/>
                </a:solidFill>
                <a:latin typeface="微软雅黑" panose="020B0503020204020204" pitchFamily="34" charset="-122"/>
                <a:ea typeface="微软雅黑" panose="020B0503020204020204" pitchFamily="34" charset="-122"/>
              </a:rPr>
              <a:t>學年度</a:t>
            </a:r>
            <a:endParaRPr lang="en-US" altLang="zh-TW" sz="4400" dirty="0">
              <a:solidFill>
                <a:schemeClr val="accent1"/>
              </a:solidFill>
              <a:latin typeface="微软雅黑" panose="020B0503020204020204" pitchFamily="34" charset="-122"/>
              <a:ea typeface="微软雅黑" panose="020B0503020204020204" pitchFamily="34" charset="-122"/>
            </a:endParaRPr>
          </a:p>
          <a:p>
            <a:r>
              <a:rPr lang="zh-TW" altLang="en-US" sz="4400" dirty="0">
                <a:solidFill>
                  <a:schemeClr val="accent1"/>
                </a:solidFill>
                <a:latin typeface="微软雅黑" panose="020B0503020204020204" pitchFamily="34" charset="-122"/>
                <a:ea typeface="微软雅黑" panose="020B0503020204020204" pitchFamily="34" charset="-122"/>
              </a:rPr>
              <a:t>大學招生變革</a:t>
            </a:r>
            <a:endParaRPr lang="en-US" altLang="zh-TW" sz="4400" dirty="0">
              <a:solidFill>
                <a:schemeClr val="accent1"/>
              </a:solidFill>
              <a:latin typeface="微软雅黑" panose="020B0503020204020204" pitchFamily="34" charset="-122"/>
              <a:ea typeface="微软雅黑" panose="020B0503020204020204" pitchFamily="34" charset="-122"/>
            </a:endParaRPr>
          </a:p>
        </p:txBody>
      </p:sp>
      <p:cxnSp>
        <p:nvCxnSpPr>
          <p:cNvPr id="12" name="Straight Connector 13">
            <a:extLst>
              <a:ext uri="{FF2B5EF4-FFF2-40B4-BE49-F238E27FC236}">
                <a16:creationId xmlns="" xmlns:a16="http://schemas.microsoft.com/office/drawing/2014/main" id="{636AF9E6-3605-4777-92E2-21823906F3D5}"/>
              </a:ext>
            </a:extLst>
          </p:cNvPr>
          <p:cNvCxnSpPr/>
          <p:nvPr/>
        </p:nvCxnSpPr>
        <p:spPr>
          <a:xfrm flipH="1">
            <a:off x="1885" y="4110075"/>
            <a:ext cx="6329992" cy="0"/>
          </a:xfrm>
          <a:prstGeom prst="line">
            <a:avLst/>
          </a:prstGeom>
          <a:ln w="19050" cap="sq">
            <a:solidFill>
              <a:schemeClr val="accent3"/>
            </a:solidFill>
            <a:prstDash val="solid"/>
            <a:headEnd type="oval"/>
          </a:ln>
        </p:spPr>
        <p:style>
          <a:lnRef idx="1">
            <a:schemeClr val="accent1"/>
          </a:lnRef>
          <a:fillRef idx="0">
            <a:schemeClr val="accent1"/>
          </a:fillRef>
          <a:effectRef idx="0">
            <a:schemeClr val="accent1"/>
          </a:effectRef>
          <a:fontRef idx="minor">
            <a:schemeClr val="tx1"/>
          </a:fontRef>
        </p:style>
      </p:cxnSp>
      <p:pic>
        <p:nvPicPr>
          <p:cNvPr id="13" name="Picture 2" descr="大學招生委員會聯合會"/>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035" y="121834"/>
            <a:ext cx="3036662" cy="599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135269"/>
      </p:ext>
    </p:extLst>
  </p:cSld>
  <p:clrMapOvr>
    <a:masterClrMapping/>
  </p:clrMapOvr>
  <p:transition spd="med">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6="http://schemas.microsoft.com/office/drawing/2014/main" id="{B12576AE-22D0-4C92-B346-09B70DFAB68C}"/>
              </a:ext>
            </a:extLst>
          </p:cNvPr>
          <p:cNvGrpSpPr/>
          <p:nvPr/>
        </p:nvGrpSpPr>
        <p:grpSpPr>
          <a:xfrm flipH="1">
            <a:off x="4368343" y="3253751"/>
            <a:ext cx="7965748" cy="3647280"/>
            <a:chOff x="-16275" y="2464532"/>
            <a:chExt cx="6472597" cy="2736304"/>
          </a:xfrm>
        </p:grpSpPr>
        <p:pic>
          <p:nvPicPr>
            <p:cNvPr id="3" name="图片 2">
              <a:extLst>
                <a:ext uri="{FF2B5EF4-FFF2-40B4-BE49-F238E27FC236}">
                  <a16:creationId xmlns="" xmlns:a16="http://schemas.microsoft.com/office/drawing/2014/main" id="{1879D8C0-FCA8-4EF1-9200-5175FECFBCE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43093"/>
            <a:stretch/>
          </p:blipFill>
          <p:spPr>
            <a:xfrm flipH="1">
              <a:off x="3059832" y="3724672"/>
              <a:ext cx="3396490" cy="1476164"/>
            </a:xfrm>
            <a:prstGeom prst="rect">
              <a:avLst/>
            </a:prstGeom>
          </p:spPr>
        </p:pic>
        <p:pic>
          <p:nvPicPr>
            <p:cNvPr id="4" name="图片 3">
              <a:extLst>
                <a:ext uri="{FF2B5EF4-FFF2-40B4-BE49-F238E27FC236}">
                  <a16:creationId xmlns="" xmlns:a16="http://schemas.microsoft.com/office/drawing/2014/main" id="{F5AA8ED8-F849-41C5-A3DA-6EEFAF26F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flipV="1">
              <a:off x="-16275" y="2464532"/>
              <a:ext cx="4260586" cy="2736304"/>
            </a:xfrm>
            <a:prstGeom prst="rect">
              <a:avLst/>
            </a:prstGeom>
          </p:spPr>
        </p:pic>
        <p:sp>
          <p:nvSpPr>
            <p:cNvPr id="5" name="等腰三角形 4">
              <a:extLst>
                <a:ext uri="{FF2B5EF4-FFF2-40B4-BE49-F238E27FC236}">
                  <a16:creationId xmlns="" xmlns:a16="http://schemas.microsoft.com/office/drawing/2014/main" id="{C0F7ED83-839E-4F68-A972-81B96D6CC1BA}"/>
                </a:ext>
              </a:extLst>
            </p:cNvPr>
            <p:cNvSpPr/>
            <p:nvPr/>
          </p:nvSpPr>
          <p:spPr>
            <a:xfrm>
              <a:off x="5544108" y="4659034"/>
              <a:ext cx="791507" cy="48605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3" tIns="60941" rIns="121883" bIns="60941" numCol="1" spcCol="0" rtlCol="0" fromWordArt="0" anchor="ctr" anchorCtr="0" forceAA="0" compatLnSpc="1">
              <a:prstTxWarp prst="textNoShape">
                <a:avLst/>
              </a:prstTxWarp>
              <a:noAutofit/>
            </a:bodyPr>
            <a:lstStyle/>
            <a:p>
              <a:pPr algn="ctr"/>
              <a:endParaRPr lang="zh-CN" altLang="en-US" sz="2399"/>
            </a:p>
          </p:txBody>
        </p:sp>
      </p:grpSp>
      <p:sp>
        <p:nvSpPr>
          <p:cNvPr id="10" name="Text Placeholder 3">
            <a:extLst>
              <a:ext uri="{FF2B5EF4-FFF2-40B4-BE49-F238E27FC236}">
                <a16:creationId xmlns="" xmlns:a16="http://schemas.microsoft.com/office/drawing/2014/main" id="{09F46A30-17B7-4E15-8D54-59FA5E914290}"/>
              </a:ext>
            </a:extLst>
          </p:cNvPr>
          <p:cNvSpPr txBox="1">
            <a:spLocks/>
          </p:cNvSpPr>
          <p:nvPr/>
        </p:nvSpPr>
        <p:spPr>
          <a:xfrm>
            <a:off x="2263978" y="2186294"/>
            <a:ext cx="1869102" cy="1763881"/>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11462" dirty="0">
                <a:solidFill>
                  <a:schemeClr val="accent1"/>
                </a:solidFill>
                <a:latin typeface="方正姚体" panose="02010601030101010101" pitchFamily="2" charset="-122"/>
                <a:ea typeface="方正姚体" panose="02010601030101010101" pitchFamily="2" charset="-122"/>
                <a:cs typeface="Arial" panose="020B0604020202020204" pitchFamily="34" charset="0"/>
              </a:rPr>
              <a:t>0</a:t>
            </a:r>
            <a:r>
              <a:rPr lang="en-US" altLang="zh-TW" sz="11462" dirty="0">
                <a:solidFill>
                  <a:schemeClr val="accent1"/>
                </a:solidFill>
                <a:latin typeface="方正姚体" panose="02010601030101010101" pitchFamily="2" charset="-122"/>
                <a:ea typeface="方正姚体" panose="02010601030101010101" pitchFamily="2" charset="-122"/>
                <a:cs typeface="Arial" panose="020B0604020202020204" pitchFamily="34" charset="0"/>
              </a:rPr>
              <a:t>3</a:t>
            </a:r>
            <a:endParaRPr lang="en-US" sz="11462" dirty="0">
              <a:solidFill>
                <a:schemeClr val="accent1"/>
              </a:solidFill>
              <a:latin typeface="方正姚体" panose="02010601030101010101" pitchFamily="2" charset="-122"/>
              <a:ea typeface="方正姚体" panose="02010601030101010101" pitchFamily="2" charset="-122"/>
              <a:cs typeface="Arial" panose="020B0604020202020204" pitchFamily="34" charset="0"/>
            </a:endParaRPr>
          </a:p>
        </p:txBody>
      </p:sp>
      <p:sp>
        <p:nvSpPr>
          <p:cNvPr id="11" name="文本框 10">
            <a:extLst>
              <a:ext uri="{FF2B5EF4-FFF2-40B4-BE49-F238E27FC236}">
                <a16:creationId xmlns="" xmlns:a16="http://schemas.microsoft.com/office/drawing/2014/main" id="{0CFF755E-4A00-43C1-BF67-35BD74B50749}"/>
              </a:ext>
            </a:extLst>
          </p:cNvPr>
          <p:cNvSpPr txBox="1"/>
          <p:nvPr/>
        </p:nvSpPr>
        <p:spPr>
          <a:xfrm>
            <a:off x="4133080" y="2469060"/>
            <a:ext cx="5794942" cy="1261858"/>
          </a:xfrm>
          <a:prstGeom prst="rect">
            <a:avLst/>
          </a:prstGeom>
          <a:noFill/>
        </p:spPr>
        <p:txBody>
          <a:bodyPr wrap="square" lIns="91412" tIns="45707" rIns="91412" bIns="45707" rtlCol="0">
            <a:spAutoFit/>
          </a:bodyPr>
          <a:lstStyle/>
          <a:p>
            <a:r>
              <a:rPr lang="en-US" altLang="zh-TW" sz="4400" dirty="0" err="1">
                <a:solidFill>
                  <a:schemeClr val="accent1"/>
                </a:solidFill>
                <a:latin typeface="Microsoft YaHei" panose="020B0503020204020204" pitchFamily="34" charset="-122"/>
                <a:ea typeface="Microsoft YaHei" panose="020B0503020204020204" pitchFamily="34" charset="-122"/>
                <a:cs typeface="Times New Roman" panose="02020603050405020304" pitchFamily="18" charset="0"/>
              </a:rPr>
              <a:t>ColleGo</a:t>
            </a:r>
            <a:r>
              <a:rPr lang="en-US" altLang="zh-TW" sz="4400" dirty="0">
                <a:solidFill>
                  <a:schemeClr val="accent1"/>
                </a:solidFill>
                <a:latin typeface="Microsoft YaHei" panose="020B0503020204020204" pitchFamily="34" charset="-122"/>
                <a:ea typeface="Microsoft YaHei" panose="020B0503020204020204" pitchFamily="34" charset="-122"/>
                <a:cs typeface="Times New Roman" panose="02020603050405020304" pitchFamily="18" charset="0"/>
              </a:rPr>
              <a:t>!</a:t>
            </a:r>
            <a:br>
              <a:rPr lang="en-US" altLang="zh-TW" sz="4400" dirty="0">
                <a:solidFill>
                  <a:schemeClr val="accent1"/>
                </a:solidFill>
                <a:latin typeface="Microsoft YaHei" panose="020B0503020204020204" pitchFamily="34" charset="-122"/>
                <a:ea typeface="Microsoft YaHei" panose="020B0503020204020204" pitchFamily="34" charset="-122"/>
                <a:cs typeface="Times New Roman" panose="02020603050405020304" pitchFamily="18" charset="0"/>
              </a:rPr>
            </a:br>
            <a:r>
              <a:rPr lang="zh-TW" altLang="en-US" sz="3200" dirty="0">
                <a:solidFill>
                  <a:schemeClr val="accent1"/>
                </a:solidFill>
                <a:latin typeface="Microsoft YaHei" panose="020B0503020204020204" pitchFamily="34" charset="-122"/>
                <a:ea typeface="Microsoft YaHei" panose="020B0503020204020204" pitchFamily="34" charset="-122"/>
                <a:cs typeface="Times New Roman" panose="02020603050405020304" pitchFamily="18" charset="0"/>
              </a:rPr>
              <a:t>大學選才與高中育才輔助系統</a:t>
            </a:r>
          </a:p>
        </p:txBody>
      </p:sp>
      <p:cxnSp>
        <p:nvCxnSpPr>
          <p:cNvPr id="12" name="Straight Connector 13">
            <a:extLst>
              <a:ext uri="{FF2B5EF4-FFF2-40B4-BE49-F238E27FC236}">
                <a16:creationId xmlns="" xmlns:a16="http://schemas.microsoft.com/office/drawing/2014/main" id="{636AF9E6-3605-4777-92E2-21823906F3D5}"/>
              </a:ext>
            </a:extLst>
          </p:cNvPr>
          <p:cNvCxnSpPr/>
          <p:nvPr/>
        </p:nvCxnSpPr>
        <p:spPr>
          <a:xfrm flipH="1">
            <a:off x="1885" y="4110075"/>
            <a:ext cx="6329992" cy="0"/>
          </a:xfrm>
          <a:prstGeom prst="line">
            <a:avLst/>
          </a:prstGeom>
          <a:ln w="19050" cap="sq">
            <a:solidFill>
              <a:schemeClr val="accent3"/>
            </a:solidFill>
            <a:prstDash val="solid"/>
            <a:headEnd type="oval"/>
          </a:ln>
        </p:spPr>
        <p:style>
          <a:lnRef idx="1">
            <a:schemeClr val="accent1"/>
          </a:lnRef>
          <a:fillRef idx="0">
            <a:schemeClr val="accent1"/>
          </a:fillRef>
          <a:effectRef idx="0">
            <a:schemeClr val="accent1"/>
          </a:effectRef>
          <a:fontRef idx="minor">
            <a:schemeClr val="tx1"/>
          </a:fontRef>
        </p:style>
      </p:cxnSp>
      <p:sp>
        <p:nvSpPr>
          <p:cNvPr id="9" name="副標題 2"/>
          <p:cNvSpPr txBox="1"/>
          <p:nvPr/>
        </p:nvSpPr>
        <p:spPr>
          <a:xfrm>
            <a:off x="-1106898" y="57483"/>
            <a:ext cx="7182354" cy="1296144"/>
          </a:xfrm>
          <a:prstGeom prst="rect">
            <a:avLst/>
          </a:prstGeom>
        </p:spPr>
        <p:txBody>
          <a:bodyPr vert="horz" lIns="91440" tIns="45720" rIns="91440" bIns="45720" rtlCol="0">
            <a:noAutofit/>
          </a:bodyPr>
          <a:lstStyle/>
          <a:p>
            <a:pPr algn="ctr">
              <a:spcBef>
                <a:spcPct val="20000"/>
              </a:spcBef>
              <a:buFont typeface="Arial" panose="020B0604020202020204" pitchFamily="34" charset="0"/>
              <a:buNone/>
              <a:defRPr/>
            </a:pPr>
            <a:r>
              <a:rPr lang="en-US" altLang="zh-TW" sz="2000" dirty="0">
                <a:solidFill>
                  <a:schemeClr val="accent1"/>
                </a:solidFill>
                <a:latin typeface="微软雅黑" panose="020B0503020204020204" pitchFamily="34" charset="-122"/>
                <a:ea typeface="微软雅黑" panose="020B0503020204020204" pitchFamily="34" charset="-122"/>
                <a:cs typeface="Clear Sans Light" pitchFamily="34" charset="0"/>
              </a:rPr>
              <a:t>110</a:t>
            </a:r>
            <a:r>
              <a:rPr lang="zh-TW" altLang="en-US" sz="2000" dirty="0">
                <a:solidFill>
                  <a:schemeClr val="accent1"/>
                </a:solidFill>
                <a:latin typeface="微软雅黑" panose="020B0503020204020204" pitchFamily="34" charset="-122"/>
                <a:ea typeface="微软雅黑" panose="020B0503020204020204" pitchFamily="34" charset="-122"/>
                <a:cs typeface="Clear Sans Light" pitchFamily="34" charset="0"/>
              </a:rPr>
              <a:t>學年度大學多元入學高中種子教師研習</a:t>
            </a:r>
          </a:p>
        </p:txBody>
      </p:sp>
    </p:spTree>
    <p:extLst>
      <p:ext uri="{BB962C8B-B14F-4D97-AF65-F5344CB8AC3E}">
        <p14:creationId xmlns:p14="http://schemas.microsoft.com/office/powerpoint/2010/main" val="1953505973"/>
      </p:ext>
    </p:extLst>
  </p:cSld>
  <p:clrMapOvr>
    <a:masterClrMapping/>
  </p:clrMapOvr>
  <p:transition spd="med">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標題 5"/>
          <p:cNvSpPr>
            <a:spLocks noGrp="1"/>
          </p:cNvSpPr>
          <p:nvPr>
            <p:ph type="title"/>
          </p:nvPr>
        </p:nvSpPr>
        <p:spPr>
          <a:xfrm>
            <a:off x="829915" y="247941"/>
            <a:ext cx="8229600" cy="778099"/>
          </a:xfrm>
        </p:spPr>
        <p:txBody>
          <a:bodyPr>
            <a:normAutofit/>
          </a:bodyPr>
          <a:lstStyle/>
          <a:p>
            <a:r>
              <a:rPr lang="en-US" altLang="zh-CN" sz="3600" b="1" dirty="0" err="1">
                <a:solidFill>
                  <a:schemeClr val="accent4">
                    <a:lumMod val="50000"/>
                  </a:schemeClr>
                </a:solidFill>
                <a:latin typeface="Microsoft YaHei" panose="020B0503020204020204" pitchFamily="34" charset="-122"/>
                <a:ea typeface="Microsoft YaHei" panose="020B0503020204020204" pitchFamily="34" charset="-122"/>
                <a:cs typeface="Times New Roman" panose="02020603050405020304" pitchFamily="18" charset="0"/>
                <a:sym typeface="Lato" charset="0"/>
              </a:rPr>
              <a:t>Collego</a:t>
            </a:r>
            <a:r>
              <a:rPr lang="en-US" altLang="zh-CN" sz="3600" b="1" dirty="0">
                <a:solidFill>
                  <a:schemeClr val="accent4">
                    <a:lumMod val="50000"/>
                  </a:schemeClr>
                </a:solidFill>
                <a:latin typeface="Microsoft YaHei" panose="020B0503020204020204" pitchFamily="34" charset="-122"/>
                <a:ea typeface="Microsoft YaHei" panose="020B0503020204020204" pitchFamily="34" charset="-122"/>
                <a:cs typeface="Times New Roman" panose="02020603050405020304" pitchFamily="18" charset="0"/>
                <a:sym typeface="Lato" charset="0"/>
              </a:rPr>
              <a:t>!</a:t>
            </a:r>
            <a:r>
              <a:rPr lang="zh-CN" altLang="en-US" sz="3600" b="1" dirty="0">
                <a:solidFill>
                  <a:schemeClr val="accent4">
                    <a:lumMod val="50000"/>
                  </a:schemeClr>
                </a:solidFill>
                <a:latin typeface="Microsoft YaHei" panose="020B0503020204020204" pitchFamily="34" charset="-122"/>
                <a:ea typeface="Microsoft YaHei" panose="020B0503020204020204" pitchFamily="34" charset="-122"/>
                <a:cs typeface="Times New Roman" panose="02020603050405020304" pitchFamily="18" charset="0"/>
                <a:sym typeface="Lato" charset="0"/>
              </a:rPr>
              <a:t>網站</a:t>
            </a:r>
            <a:r>
              <a:rPr lang="zh-TW" altLang="en-US" sz="3600" b="1" dirty="0">
                <a:solidFill>
                  <a:schemeClr val="accent4">
                    <a:lumMod val="50000"/>
                  </a:schemeClr>
                </a:solidFill>
                <a:latin typeface="Microsoft YaHei" panose="020B0503020204020204" pitchFamily="34" charset="-122"/>
                <a:ea typeface="Microsoft YaHei" panose="020B0503020204020204" pitchFamily="34" charset="-122"/>
                <a:cs typeface="Times New Roman" panose="02020603050405020304" pitchFamily="18" charset="0"/>
                <a:sym typeface="Lato" charset="0"/>
              </a:rPr>
              <a:t> </a:t>
            </a:r>
            <a:r>
              <a:rPr lang="en-US" altLang="zh-TW" sz="2800" dirty="0">
                <a:latin typeface="Times New Roman" panose="02020603050405020304" pitchFamily="18" charset="0"/>
                <a:cs typeface="Times New Roman" panose="02020603050405020304" pitchFamily="18" charset="0"/>
                <a:hlinkClick r:id="rId3"/>
              </a:rPr>
              <a:t>https://collego.ceec.edu.tw/</a:t>
            </a:r>
            <a:endParaRPr lang="en-US" altLang="zh-TW" sz="2800" b="1" dirty="0">
              <a:solidFill>
                <a:schemeClr val="accent4">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sym typeface="Lato" charset="0"/>
            </a:endParaRPr>
          </a:p>
        </p:txBody>
      </p:sp>
      <p:sp>
        <p:nvSpPr>
          <p:cNvPr id="5" name="投影片編號版面配置區 19"/>
          <p:cNvSpPr>
            <a:spLocks noGrp="1"/>
          </p:cNvSpPr>
          <p:nvPr>
            <p:ph type="sldNum" sz="quarter" idx="12"/>
          </p:nvPr>
        </p:nvSpPr>
        <p:spPr>
          <a:xfrm>
            <a:off x="8610600" y="6356358"/>
            <a:ext cx="2743200" cy="365125"/>
          </a:xfrm>
        </p:spPr>
        <p:txBody>
          <a:bodyPr/>
          <a:lstStyle/>
          <a:p>
            <a:r>
              <a:rPr lang="en-US" altLang="zh-CN" sz="1800" dirty="0" smtClean="0">
                <a:latin typeface="Times New Roman" panose="02020603050405020304" pitchFamily="18" charset="0"/>
                <a:cs typeface="Times New Roman" panose="02020603050405020304" pitchFamily="18" charset="0"/>
              </a:rPr>
              <a:t>P.</a:t>
            </a:r>
            <a:r>
              <a:rPr lang="en-US" altLang="zh-TW" sz="1800" dirty="0" smtClean="0">
                <a:latin typeface="Times New Roman" panose="02020603050405020304" pitchFamily="18" charset="0"/>
                <a:cs typeface="Times New Roman" panose="02020603050405020304" pitchFamily="18" charset="0"/>
              </a:rPr>
              <a:t>29</a:t>
            </a:r>
            <a:endParaRPr lang="zh-CN" altLang="en-US" sz="1800" dirty="0">
              <a:latin typeface="Times New Roman" panose="02020603050405020304" pitchFamily="18" charset="0"/>
              <a:cs typeface="Times New Roman" panose="02020603050405020304" pitchFamily="18" charset="0"/>
            </a:endParaRPr>
          </a:p>
        </p:txBody>
      </p:sp>
      <p:pic>
        <p:nvPicPr>
          <p:cNvPr id="7" name="圖片 6"/>
          <p:cNvPicPr>
            <a:picLocks noChangeAspect="1"/>
          </p:cNvPicPr>
          <p:nvPr/>
        </p:nvPicPr>
        <p:blipFill>
          <a:blip r:embed="rId4"/>
          <a:stretch>
            <a:fillRect/>
          </a:stretch>
        </p:blipFill>
        <p:spPr>
          <a:xfrm>
            <a:off x="915640" y="1154869"/>
            <a:ext cx="9599960" cy="2864682"/>
          </a:xfrm>
          <a:prstGeom prst="rect">
            <a:avLst/>
          </a:prstGeom>
        </p:spPr>
      </p:pic>
      <p:sp>
        <p:nvSpPr>
          <p:cNvPr id="8" name="內容版面配置區 2">
            <a:extLst>
              <a:ext uri="{FF2B5EF4-FFF2-40B4-BE49-F238E27FC236}">
                <a16:creationId xmlns="" xmlns:a16="http://schemas.microsoft.com/office/drawing/2014/main" id="{9E418683-2338-3D45-948E-968B1D7A5987}"/>
              </a:ext>
            </a:extLst>
          </p:cNvPr>
          <p:cNvSpPr txBox="1">
            <a:spLocks/>
          </p:cNvSpPr>
          <p:nvPr/>
        </p:nvSpPr>
        <p:spPr>
          <a:xfrm>
            <a:off x="3856786" y="4023534"/>
            <a:ext cx="4591889" cy="2697949"/>
          </a:xfrm>
          <a:prstGeom prst="rect">
            <a:avLst/>
          </a:prstGeom>
        </p:spPr>
        <p:txBody>
          <a:bodyPr/>
          <a:lst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ct val="0"/>
              </a:spcBef>
              <a:buClr>
                <a:srgbClr val="1F497D">
                  <a:lumMod val="75000"/>
                </a:srgbClr>
              </a:buClr>
            </a:pPr>
            <a:r>
              <a:rPr lang="zh-TW" altLang="en-US" sz="2400"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選課輔導的諮詢依據</a:t>
            </a:r>
          </a:p>
          <a:p>
            <a:pPr>
              <a:lnSpc>
                <a:spcPct val="150000"/>
              </a:lnSpc>
              <a:spcBef>
                <a:spcPct val="0"/>
              </a:spcBef>
              <a:buClr>
                <a:srgbClr val="1F497D">
                  <a:lumMod val="75000"/>
                </a:srgbClr>
              </a:buClr>
            </a:pPr>
            <a:r>
              <a:rPr lang="zh-TW" altLang="en-US" sz="2400"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大學考招新方案的參考資料</a:t>
            </a:r>
          </a:p>
          <a:p>
            <a:pPr>
              <a:lnSpc>
                <a:spcPct val="150000"/>
              </a:lnSpc>
              <a:spcBef>
                <a:spcPct val="0"/>
              </a:spcBef>
              <a:buClr>
                <a:srgbClr val="1F497D">
                  <a:lumMod val="75000"/>
                </a:srgbClr>
              </a:buClr>
            </a:pPr>
            <a:r>
              <a:rPr lang="zh-TW" altLang="en-US" sz="2400"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學習歷程的參考累積</a:t>
            </a:r>
          </a:p>
          <a:p>
            <a:pPr>
              <a:lnSpc>
                <a:spcPct val="150000"/>
              </a:lnSpc>
              <a:spcBef>
                <a:spcPct val="0"/>
              </a:spcBef>
              <a:buClr>
                <a:srgbClr val="1F497D">
                  <a:lumMod val="75000"/>
                </a:srgbClr>
              </a:buClr>
            </a:pPr>
            <a:r>
              <a:rPr lang="zh-TW" altLang="en-US" sz="2400"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協助大學招收適合的學生</a:t>
            </a:r>
          </a:p>
          <a:p>
            <a:pPr marL="0" indent="0">
              <a:lnSpc>
                <a:spcPct val="150000"/>
              </a:lnSpc>
              <a:spcBef>
                <a:spcPct val="0"/>
              </a:spcBef>
              <a:buClr>
                <a:srgbClr val="1F497D">
                  <a:lumMod val="75000"/>
                </a:srgbClr>
              </a:buClr>
              <a:buNone/>
            </a:pPr>
            <a:endParaRPr lang="en-US" altLang="zh-TW" sz="3200"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797981487"/>
      </p:ext>
    </p:extLst>
  </p:cSld>
  <p:clrMapOvr>
    <a:masterClrMapping/>
  </p:clrMapOvr>
  <p:transition spd="med" advClick="0" advTm="0">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標題 5"/>
          <p:cNvSpPr>
            <a:spLocks noGrp="1"/>
          </p:cNvSpPr>
          <p:nvPr>
            <p:ph type="title"/>
          </p:nvPr>
        </p:nvSpPr>
        <p:spPr>
          <a:xfrm>
            <a:off x="829915" y="247941"/>
            <a:ext cx="8229600" cy="778099"/>
          </a:xfrm>
        </p:spPr>
        <p:txBody>
          <a:bodyPr>
            <a:normAutofit/>
          </a:bodyPr>
          <a:lstStyle/>
          <a:p>
            <a:r>
              <a:rPr lang="en-US" altLang="zh-CN" sz="3600" b="1" dirty="0" err="1">
                <a:solidFill>
                  <a:schemeClr val="accent4">
                    <a:lumMod val="50000"/>
                  </a:schemeClr>
                </a:solidFill>
                <a:latin typeface="Microsoft YaHei" panose="020B0503020204020204" pitchFamily="34" charset="-122"/>
                <a:ea typeface="Microsoft YaHei" panose="020B0503020204020204" pitchFamily="34" charset="-122"/>
                <a:cs typeface="Times New Roman" panose="02020603050405020304" pitchFamily="18" charset="0"/>
                <a:sym typeface="Lato" charset="0"/>
              </a:rPr>
              <a:t>Collego</a:t>
            </a:r>
            <a:r>
              <a:rPr lang="en-US" altLang="zh-CN" sz="3600" b="1" dirty="0">
                <a:solidFill>
                  <a:schemeClr val="accent4">
                    <a:lumMod val="50000"/>
                  </a:schemeClr>
                </a:solidFill>
                <a:latin typeface="Microsoft YaHei" panose="020B0503020204020204" pitchFamily="34" charset="-122"/>
                <a:ea typeface="Microsoft YaHei" panose="020B0503020204020204" pitchFamily="34" charset="-122"/>
                <a:cs typeface="Times New Roman" panose="02020603050405020304" pitchFamily="18" charset="0"/>
                <a:sym typeface="Lato" charset="0"/>
              </a:rPr>
              <a:t>!</a:t>
            </a:r>
            <a:r>
              <a:rPr lang="zh-TW" altLang="en-US" sz="3600" b="1" dirty="0">
                <a:solidFill>
                  <a:schemeClr val="accent4">
                    <a:lumMod val="50000"/>
                  </a:schemeClr>
                </a:solidFill>
                <a:latin typeface="Microsoft YaHei" panose="020B0503020204020204" pitchFamily="34" charset="-122"/>
                <a:ea typeface="Microsoft YaHei" panose="020B0503020204020204" pitchFamily="34" charset="-122"/>
                <a:cs typeface="Times New Roman" panose="02020603050405020304" pitchFamily="18" charset="0"/>
                <a:sym typeface="Lato" charset="0"/>
              </a:rPr>
              <a:t>介紹</a:t>
            </a:r>
            <a:endParaRPr lang="en-US" altLang="zh-TW" sz="2800" b="1" dirty="0">
              <a:solidFill>
                <a:schemeClr val="accent4">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sym typeface="Lato" charset="0"/>
            </a:endParaRPr>
          </a:p>
        </p:txBody>
      </p:sp>
      <p:sp>
        <p:nvSpPr>
          <p:cNvPr id="5" name="投影片編號版面配置區 19"/>
          <p:cNvSpPr>
            <a:spLocks noGrp="1"/>
          </p:cNvSpPr>
          <p:nvPr>
            <p:ph type="sldNum" sz="quarter" idx="12"/>
          </p:nvPr>
        </p:nvSpPr>
        <p:spPr>
          <a:xfrm>
            <a:off x="8610600" y="6356358"/>
            <a:ext cx="2743200" cy="365125"/>
          </a:xfrm>
        </p:spPr>
        <p:txBody>
          <a:bodyPr/>
          <a:lstStyle/>
          <a:p>
            <a:r>
              <a:rPr lang="en-US" altLang="zh-CN" sz="1800" dirty="0" smtClean="0">
                <a:latin typeface="Times New Roman" panose="02020603050405020304" pitchFamily="18" charset="0"/>
                <a:cs typeface="Times New Roman" panose="02020603050405020304" pitchFamily="18" charset="0"/>
              </a:rPr>
              <a:t>P.3</a:t>
            </a:r>
            <a:r>
              <a:rPr lang="en-US" altLang="zh-TW" sz="1800" dirty="0">
                <a:latin typeface="Times New Roman" panose="02020603050405020304" pitchFamily="18" charset="0"/>
                <a:cs typeface="Times New Roman" panose="02020603050405020304" pitchFamily="18" charset="0"/>
              </a:rPr>
              <a:t>0</a:t>
            </a:r>
            <a:endParaRPr lang="zh-CN" altLang="en-US" sz="1800" dirty="0">
              <a:latin typeface="Times New Roman" panose="02020603050405020304" pitchFamily="18" charset="0"/>
              <a:cs typeface="Times New Roman" panose="02020603050405020304" pitchFamily="18" charset="0"/>
            </a:endParaRPr>
          </a:p>
        </p:txBody>
      </p:sp>
      <p:sp>
        <p:nvSpPr>
          <p:cNvPr id="7" name="文字方塊 6"/>
          <p:cNvSpPr txBox="1"/>
          <p:nvPr/>
        </p:nvSpPr>
        <p:spPr>
          <a:xfrm>
            <a:off x="1326627" y="1162107"/>
            <a:ext cx="2291698" cy="461665"/>
          </a:xfrm>
          <a:prstGeom prst="rect">
            <a:avLst/>
          </a:prstGeom>
          <a:noFill/>
        </p:spPr>
        <p:txBody>
          <a:bodyPr wrap="square" rtlCol="0">
            <a:spAutoFit/>
          </a:bodyPr>
          <a:lstStyle/>
          <a:p>
            <a:r>
              <a:rPr lang="zh-TW" altLang="en-US" sz="2400" b="1" dirty="0">
                <a:latin typeface="Microsoft YaHei" panose="020B0503020204020204" pitchFamily="34" charset="-122"/>
                <a:ea typeface="Microsoft YaHei" panose="020B0503020204020204" pitchFamily="34" charset="-122"/>
              </a:rPr>
              <a:t>探索方向</a:t>
            </a:r>
            <a:r>
              <a:rPr lang="en-US" altLang="zh-TW" sz="2400" b="1" dirty="0">
                <a:latin typeface="Microsoft YaHei" panose="020B0503020204020204" pitchFamily="34" charset="-122"/>
                <a:ea typeface="Microsoft YaHei" panose="020B0503020204020204" pitchFamily="34" charset="-122"/>
              </a:rPr>
              <a:t>(</a:t>
            </a:r>
            <a:r>
              <a:rPr lang="zh-TW" altLang="en-US" sz="2400" b="1" dirty="0">
                <a:latin typeface="Microsoft YaHei" panose="020B0503020204020204" pitchFamily="34" charset="-122"/>
                <a:ea typeface="Microsoft YaHei" panose="020B0503020204020204" pitchFamily="34" charset="-122"/>
              </a:rPr>
              <a:t>學群</a:t>
            </a:r>
            <a:r>
              <a:rPr lang="en-US" altLang="zh-TW" sz="2400" b="1" dirty="0">
                <a:latin typeface="Microsoft YaHei" panose="020B0503020204020204" pitchFamily="34" charset="-122"/>
                <a:ea typeface="Microsoft YaHei" panose="020B0503020204020204" pitchFamily="34" charset="-122"/>
              </a:rPr>
              <a:t>)</a:t>
            </a:r>
            <a:endParaRPr lang="zh-TW" altLang="en-US" sz="2400" b="1" dirty="0">
              <a:latin typeface="Microsoft YaHei" panose="020B0503020204020204" pitchFamily="34" charset="-122"/>
              <a:ea typeface="Microsoft YaHei" panose="020B0503020204020204" pitchFamily="34" charset="-122"/>
            </a:endParaRPr>
          </a:p>
        </p:txBody>
      </p:sp>
      <p:sp>
        <p:nvSpPr>
          <p:cNvPr id="8" name="文字方塊 7"/>
          <p:cNvSpPr txBox="1"/>
          <p:nvPr/>
        </p:nvSpPr>
        <p:spPr>
          <a:xfrm>
            <a:off x="4472522" y="1226436"/>
            <a:ext cx="2326567" cy="461665"/>
          </a:xfrm>
          <a:prstGeom prst="rect">
            <a:avLst/>
          </a:prstGeom>
          <a:noFill/>
        </p:spPr>
        <p:txBody>
          <a:bodyPr wrap="square" rtlCol="0">
            <a:spAutoFit/>
          </a:bodyPr>
          <a:lstStyle/>
          <a:p>
            <a:r>
              <a:rPr lang="zh-TW" altLang="en-US" sz="2400" b="1" dirty="0">
                <a:latin typeface="Microsoft YaHei" panose="020B0503020204020204" pitchFamily="34" charset="-122"/>
                <a:ea typeface="Microsoft YaHei" panose="020B0503020204020204" pitchFamily="34" charset="-122"/>
              </a:rPr>
              <a:t>確認領域</a:t>
            </a:r>
            <a:r>
              <a:rPr lang="en-US" altLang="zh-TW" sz="2400" b="1" dirty="0">
                <a:latin typeface="Microsoft YaHei" panose="020B0503020204020204" pitchFamily="34" charset="-122"/>
                <a:ea typeface="Microsoft YaHei" panose="020B0503020204020204" pitchFamily="34" charset="-122"/>
              </a:rPr>
              <a:t>(</a:t>
            </a:r>
            <a:r>
              <a:rPr lang="zh-TW" altLang="en-US" sz="2400" b="1" dirty="0">
                <a:latin typeface="Microsoft YaHei" panose="020B0503020204020204" pitchFamily="34" charset="-122"/>
                <a:ea typeface="Microsoft YaHei" panose="020B0503020204020204" pitchFamily="34" charset="-122"/>
              </a:rPr>
              <a:t>學類</a:t>
            </a:r>
            <a:r>
              <a:rPr lang="en-US" altLang="zh-TW" sz="2400" b="1" dirty="0">
                <a:latin typeface="Microsoft YaHei" panose="020B0503020204020204" pitchFamily="34" charset="-122"/>
                <a:ea typeface="Microsoft YaHei" panose="020B0503020204020204" pitchFamily="34" charset="-122"/>
              </a:rPr>
              <a:t>)</a:t>
            </a:r>
            <a:endParaRPr lang="zh-TW" altLang="en-US" sz="2400" b="1" dirty="0">
              <a:latin typeface="Microsoft YaHei" panose="020B0503020204020204" pitchFamily="34" charset="-122"/>
              <a:ea typeface="Microsoft YaHei" panose="020B0503020204020204" pitchFamily="34" charset="-122"/>
            </a:endParaRPr>
          </a:p>
        </p:txBody>
      </p:sp>
      <p:sp>
        <p:nvSpPr>
          <p:cNvPr id="9" name="文字方塊 8"/>
          <p:cNvSpPr txBox="1"/>
          <p:nvPr/>
        </p:nvSpPr>
        <p:spPr>
          <a:xfrm>
            <a:off x="7840793" y="1226436"/>
            <a:ext cx="2288495" cy="461665"/>
          </a:xfrm>
          <a:prstGeom prst="rect">
            <a:avLst/>
          </a:prstGeom>
          <a:noFill/>
        </p:spPr>
        <p:txBody>
          <a:bodyPr wrap="square" rtlCol="0">
            <a:spAutoFit/>
          </a:bodyPr>
          <a:lstStyle/>
          <a:p>
            <a:r>
              <a:rPr lang="zh-TW" altLang="en-US" sz="2400" b="1" dirty="0">
                <a:latin typeface="Microsoft YaHei" panose="020B0503020204020204" pitchFamily="34" charset="-122"/>
                <a:ea typeface="Microsoft YaHei" panose="020B0503020204020204" pitchFamily="34" charset="-122"/>
              </a:rPr>
              <a:t>學系理解</a:t>
            </a:r>
            <a:r>
              <a:rPr lang="en-US" altLang="zh-TW" sz="2400" b="1" dirty="0">
                <a:latin typeface="Microsoft YaHei" panose="020B0503020204020204" pitchFamily="34" charset="-122"/>
                <a:ea typeface="Microsoft YaHei" panose="020B0503020204020204" pitchFamily="34" charset="-122"/>
              </a:rPr>
              <a:t>(</a:t>
            </a:r>
            <a:r>
              <a:rPr lang="zh-TW" altLang="en-US" sz="2400" b="1" dirty="0">
                <a:latin typeface="Microsoft YaHei" panose="020B0503020204020204" pitchFamily="34" charset="-122"/>
                <a:ea typeface="Microsoft YaHei" panose="020B0503020204020204" pitchFamily="34" charset="-122"/>
              </a:rPr>
              <a:t>學系</a:t>
            </a:r>
            <a:r>
              <a:rPr lang="en-US" altLang="zh-TW" sz="2400" b="1" dirty="0">
                <a:latin typeface="Microsoft YaHei" panose="020B0503020204020204" pitchFamily="34" charset="-122"/>
                <a:ea typeface="Microsoft YaHei" panose="020B0503020204020204" pitchFamily="34" charset="-122"/>
              </a:rPr>
              <a:t>)</a:t>
            </a:r>
            <a:endParaRPr lang="zh-TW" altLang="en-US" sz="2400" b="1" dirty="0">
              <a:latin typeface="Microsoft YaHei" panose="020B0503020204020204" pitchFamily="34" charset="-122"/>
              <a:ea typeface="Microsoft YaHei" panose="020B0503020204020204" pitchFamily="34" charset="-122"/>
            </a:endParaRPr>
          </a:p>
        </p:txBody>
      </p:sp>
      <p:pic>
        <p:nvPicPr>
          <p:cNvPr id="10" name="圖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3129" y="1760441"/>
            <a:ext cx="2585539" cy="4508575"/>
          </a:xfrm>
          <a:prstGeom prst="rect">
            <a:avLst/>
          </a:prstGeom>
        </p:spPr>
      </p:pic>
      <p:pic>
        <p:nvPicPr>
          <p:cNvPr id="11" name="圖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5489" y="1816060"/>
            <a:ext cx="2420634" cy="4525993"/>
          </a:xfrm>
          <a:prstGeom prst="rect">
            <a:avLst/>
          </a:prstGeom>
        </p:spPr>
      </p:pic>
      <p:pic>
        <p:nvPicPr>
          <p:cNvPr id="12" name="圖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47010" y="1938411"/>
            <a:ext cx="3057059" cy="3673343"/>
          </a:xfrm>
          <a:prstGeom prst="rect">
            <a:avLst/>
          </a:prstGeom>
        </p:spPr>
      </p:pic>
    </p:spTree>
    <p:extLst>
      <p:ext uri="{BB962C8B-B14F-4D97-AF65-F5344CB8AC3E}">
        <p14:creationId xmlns:p14="http://schemas.microsoft.com/office/powerpoint/2010/main" val="1851245564"/>
      </p:ext>
    </p:extLst>
  </p:cSld>
  <p:clrMapOvr>
    <a:masterClrMapping/>
  </p:clrMapOvr>
  <p:transition spd="med" advClick="0" advTm="0">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6="http://schemas.microsoft.com/office/drawing/2014/main" id="{B12576AE-22D0-4C92-B346-09B70DFAB68C}"/>
              </a:ext>
            </a:extLst>
          </p:cNvPr>
          <p:cNvGrpSpPr/>
          <p:nvPr/>
        </p:nvGrpSpPr>
        <p:grpSpPr>
          <a:xfrm flipH="1">
            <a:off x="4368343" y="3253751"/>
            <a:ext cx="7965748" cy="3647280"/>
            <a:chOff x="-16275" y="2464532"/>
            <a:chExt cx="6472597" cy="2736304"/>
          </a:xfrm>
        </p:grpSpPr>
        <p:pic>
          <p:nvPicPr>
            <p:cNvPr id="3" name="图片 2">
              <a:extLst>
                <a:ext uri="{FF2B5EF4-FFF2-40B4-BE49-F238E27FC236}">
                  <a16:creationId xmlns="" xmlns:a16="http://schemas.microsoft.com/office/drawing/2014/main" id="{1879D8C0-FCA8-4EF1-9200-5175FECFBCE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43093"/>
            <a:stretch/>
          </p:blipFill>
          <p:spPr>
            <a:xfrm flipH="1">
              <a:off x="3059832" y="3724672"/>
              <a:ext cx="3396490" cy="1476164"/>
            </a:xfrm>
            <a:prstGeom prst="rect">
              <a:avLst/>
            </a:prstGeom>
          </p:spPr>
        </p:pic>
        <p:pic>
          <p:nvPicPr>
            <p:cNvPr id="4" name="图片 3">
              <a:extLst>
                <a:ext uri="{FF2B5EF4-FFF2-40B4-BE49-F238E27FC236}">
                  <a16:creationId xmlns="" xmlns:a16="http://schemas.microsoft.com/office/drawing/2014/main" id="{F5AA8ED8-F849-41C5-A3DA-6EEFAF26F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flipV="1">
              <a:off x="-16275" y="2464532"/>
              <a:ext cx="4260586" cy="2736304"/>
            </a:xfrm>
            <a:prstGeom prst="rect">
              <a:avLst/>
            </a:prstGeom>
          </p:spPr>
        </p:pic>
        <p:sp>
          <p:nvSpPr>
            <p:cNvPr id="5" name="等腰三角形 4">
              <a:extLst>
                <a:ext uri="{FF2B5EF4-FFF2-40B4-BE49-F238E27FC236}">
                  <a16:creationId xmlns="" xmlns:a16="http://schemas.microsoft.com/office/drawing/2014/main" id="{C0F7ED83-839E-4F68-A972-81B96D6CC1BA}"/>
                </a:ext>
              </a:extLst>
            </p:cNvPr>
            <p:cNvSpPr/>
            <p:nvPr/>
          </p:nvSpPr>
          <p:spPr>
            <a:xfrm>
              <a:off x="5544108" y="4659034"/>
              <a:ext cx="791507" cy="48605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3" tIns="60941" rIns="121883" bIns="60941" numCol="1" spcCol="0" rtlCol="0" fromWordArt="0" anchor="ctr" anchorCtr="0" forceAA="0" compatLnSpc="1">
              <a:prstTxWarp prst="textNoShape">
                <a:avLst/>
              </a:prstTxWarp>
              <a:noAutofit/>
            </a:bodyPr>
            <a:lstStyle/>
            <a:p>
              <a:pPr algn="ctr"/>
              <a:endParaRPr lang="zh-CN" altLang="en-US" sz="2399"/>
            </a:p>
          </p:txBody>
        </p:sp>
      </p:grpSp>
      <p:sp>
        <p:nvSpPr>
          <p:cNvPr id="10" name="Text Placeholder 3">
            <a:extLst>
              <a:ext uri="{FF2B5EF4-FFF2-40B4-BE49-F238E27FC236}">
                <a16:creationId xmlns="" xmlns:a16="http://schemas.microsoft.com/office/drawing/2014/main" id="{09F46A30-17B7-4E15-8D54-59FA5E914290}"/>
              </a:ext>
            </a:extLst>
          </p:cNvPr>
          <p:cNvSpPr txBox="1">
            <a:spLocks/>
          </p:cNvSpPr>
          <p:nvPr/>
        </p:nvSpPr>
        <p:spPr>
          <a:xfrm>
            <a:off x="2263978" y="2186294"/>
            <a:ext cx="1869102" cy="1763881"/>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11462" dirty="0">
                <a:solidFill>
                  <a:schemeClr val="accent1"/>
                </a:solidFill>
                <a:latin typeface="方正姚体" panose="02010601030101010101" pitchFamily="2" charset="-122"/>
                <a:ea typeface="方正姚体" panose="02010601030101010101" pitchFamily="2" charset="-122"/>
                <a:cs typeface="Arial" panose="020B0604020202020204" pitchFamily="34" charset="0"/>
              </a:rPr>
              <a:t>0</a:t>
            </a:r>
            <a:r>
              <a:rPr lang="en-US" altLang="zh-TW" sz="11462" dirty="0">
                <a:solidFill>
                  <a:schemeClr val="accent1"/>
                </a:solidFill>
                <a:latin typeface="方正姚体" panose="02010601030101010101" pitchFamily="2" charset="-122"/>
                <a:ea typeface="方正姚体" panose="02010601030101010101" pitchFamily="2" charset="-122"/>
                <a:cs typeface="Arial" panose="020B0604020202020204" pitchFamily="34" charset="0"/>
              </a:rPr>
              <a:t>4</a:t>
            </a:r>
            <a:endParaRPr lang="en-US" sz="11462" dirty="0">
              <a:solidFill>
                <a:schemeClr val="accent1"/>
              </a:solidFill>
              <a:latin typeface="方正姚体" panose="02010601030101010101" pitchFamily="2" charset="-122"/>
              <a:ea typeface="方正姚体" panose="02010601030101010101" pitchFamily="2" charset="-122"/>
              <a:cs typeface="Arial" panose="020B0604020202020204" pitchFamily="34" charset="0"/>
            </a:endParaRPr>
          </a:p>
        </p:txBody>
      </p:sp>
      <p:sp>
        <p:nvSpPr>
          <p:cNvPr id="11" name="文本框 10">
            <a:extLst>
              <a:ext uri="{FF2B5EF4-FFF2-40B4-BE49-F238E27FC236}">
                <a16:creationId xmlns="" xmlns:a16="http://schemas.microsoft.com/office/drawing/2014/main" id="{0CFF755E-4A00-43C1-BF67-35BD74B50749}"/>
              </a:ext>
            </a:extLst>
          </p:cNvPr>
          <p:cNvSpPr txBox="1"/>
          <p:nvPr/>
        </p:nvSpPr>
        <p:spPr>
          <a:xfrm>
            <a:off x="4133080" y="2902024"/>
            <a:ext cx="7236922" cy="769415"/>
          </a:xfrm>
          <a:prstGeom prst="rect">
            <a:avLst/>
          </a:prstGeom>
          <a:noFill/>
        </p:spPr>
        <p:txBody>
          <a:bodyPr wrap="square" lIns="91412" tIns="45707" rIns="91412" bIns="45707" rtlCol="0">
            <a:spAutoFit/>
          </a:bodyPr>
          <a:lstStyle/>
          <a:p>
            <a:r>
              <a:rPr lang="zh-TW" altLang="en-US" sz="4400" dirty="0">
                <a:solidFill>
                  <a:schemeClr val="accent1"/>
                </a:solidFill>
                <a:latin typeface="Microsoft YaHei" panose="020B0503020204020204" pitchFamily="34" charset="-122"/>
                <a:ea typeface="Microsoft YaHei" panose="020B0503020204020204" pitchFamily="34" charset="-122"/>
                <a:cs typeface="Times New Roman" panose="02020603050405020304" pitchFamily="18" charset="0"/>
              </a:rPr>
              <a:t>常見</a:t>
            </a:r>
            <a:r>
              <a:rPr lang="en-US" altLang="zh-TW" sz="4400" dirty="0">
                <a:solidFill>
                  <a:schemeClr val="accent1"/>
                </a:solidFill>
                <a:latin typeface="Microsoft YaHei" panose="020B0503020204020204" pitchFamily="34" charset="-122"/>
                <a:ea typeface="Microsoft YaHei" panose="020B0503020204020204" pitchFamily="34" charset="-122"/>
                <a:cs typeface="Times New Roman" panose="02020603050405020304" pitchFamily="18" charset="0"/>
              </a:rPr>
              <a:t>Q&amp;A</a:t>
            </a:r>
            <a:endParaRPr lang="zh-TW" altLang="en-US" sz="4400" dirty="0">
              <a:solidFill>
                <a:schemeClr val="accent1"/>
              </a:solidFill>
              <a:latin typeface="Microsoft YaHei" panose="020B0503020204020204" pitchFamily="34" charset="-122"/>
              <a:ea typeface="Microsoft YaHei" panose="020B0503020204020204" pitchFamily="34" charset="-122"/>
              <a:cs typeface="Times New Roman" panose="02020603050405020304" pitchFamily="18" charset="0"/>
            </a:endParaRPr>
          </a:p>
        </p:txBody>
      </p:sp>
      <p:cxnSp>
        <p:nvCxnSpPr>
          <p:cNvPr id="12" name="Straight Connector 13">
            <a:extLst>
              <a:ext uri="{FF2B5EF4-FFF2-40B4-BE49-F238E27FC236}">
                <a16:creationId xmlns="" xmlns:a16="http://schemas.microsoft.com/office/drawing/2014/main" id="{636AF9E6-3605-4777-92E2-21823906F3D5}"/>
              </a:ext>
            </a:extLst>
          </p:cNvPr>
          <p:cNvCxnSpPr/>
          <p:nvPr/>
        </p:nvCxnSpPr>
        <p:spPr>
          <a:xfrm flipH="1">
            <a:off x="1885" y="4110075"/>
            <a:ext cx="6329992" cy="0"/>
          </a:xfrm>
          <a:prstGeom prst="line">
            <a:avLst/>
          </a:prstGeom>
          <a:ln w="19050" cap="sq">
            <a:solidFill>
              <a:schemeClr val="accent3"/>
            </a:solidFill>
            <a:prstDash val="solid"/>
            <a:headEnd type="oval"/>
          </a:ln>
        </p:spPr>
        <p:style>
          <a:lnRef idx="1">
            <a:schemeClr val="accent1"/>
          </a:lnRef>
          <a:fillRef idx="0">
            <a:schemeClr val="accent1"/>
          </a:fillRef>
          <a:effectRef idx="0">
            <a:schemeClr val="accent1"/>
          </a:effectRef>
          <a:fontRef idx="minor">
            <a:schemeClr val="tx1"/>
          </a:fontRef>
        </p:style>
      </p:cxnSp>
      <p:pic>
        <p:nvPicPr>
          <p:cNvPr id="13" name="Picture 2" descr="大學招生委員會聯合會"/>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035" y="121834"/>
            <a:ext cx="3036662" cy="599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37423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1+#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6" presetClass="emph" presetSubtype="0" fill="hold" grpId="1" nodeType="afterEffect">
                                  <p:stCondLst>
                                    <p:cond delay="0"/>
                                  </p:stCondLst>
                                  <p:childTnLst>
                                    <p:animEffect transition="out" filter="fade">
                                      <p:cBhvr>
                                        <p:cTn id="25" dur="500" tmFilter="0, 0; .2, .5; .8, .5; 1, 0"/>
                                        <p:tgtEl>
                                          <p:spTgt spid="11"/>
                                        </p:tgtEl>
                                      </p:cBhvr>
                                    </p:animEffect>
                                    <p:animScale>
                                      <p:cBhvr>
                                        <p:cTn id="26"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1" grpId="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標題 5"/>
          <p:cNvSpPr>
            <a:spLocks noGrp="1"/>
          </p:cNvSpPr>
          <p:nvPr>
            <p:ph type="title"/>
          </p:nvPr>
        </p:nvSpPr>
        <p:spPr>
          <a:xfrm>
            <a:off x="829915" y="247941"/>
            <a:ext cx="8229600" cy="778099"/>
          </a:xfrm>
        </p:spPr>
        <p:txBody>
          <a:bodyPr>
            <a:normAutofit/>
          </a:bodyPr>
          <a:lstStyle/>
          <a:p>
            <a:r>
              <a:rPr lang="zh-CN" altLang="en-US" sz="3600" b="1" dirty="0">
                <a:solidFill>
                  <a:schemeClr val="accent4">
                    <a:lumMod val="50000"/>
                  </a:schemeClr>
                </a:solidFill>
                <a:latin typeface="Microsoft YaHei" panose="020B0503020204020204" pitchFamily="34" charset="-122"/>
                <a:ea typeface="Microsoft YaHei" panose="020B0503020204020204" pitchFamily="34" charset="-122"/>
                <a:cs typeface="Times New Roman" panose="02020603050405020304" pitchFamily="18" charset="0"/>
                <a:sym typeface="Lato" charset="0"/>
              </a:rPr>
              <a:t>常見問題</a:t>
            </a:r>
            <a:r>
              <a:rPr lang="en-US" altLang="zh-CN" sz="2800" b="1" dirty="0">
                <a:solidFill>
                  <a:schemeClr val="accent4">
                    <a:lumMod val="50000"/>
                  </a:schemeClr>
                </a:solidFill>
                <a:latin typeface="Microsoft YaHei" panose="020B0503020204020204" pitchFamily="34" charset="-122"/>
                <a:ea typeface="Microsoft YaHei" panose="020B0503020204020204" pitchFamily="34" charset="-122"/>
                <a:cs typeface="Times New Roman" panose="02020603050405020304" pitchFamily="18" charset="0"/>
                <a:sym typeface="Lato" charset="0"/>
              </a:rPr>
              <a:t>(</a:t>
            </a:r>
            <a:r>
              <a:rPr lang="en-US" altLang="zh-CN" sz="2800" b="1" dirty="0">
                <a:solidFill>
                  <a:schemeClr val="accent4">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sym typeface="Lato" charset="0"/>
              </a:rPr>
              <a:t>1/7</a:t>
            </a:r>
            <a:r>
              <a:rPr lang="en-US" altLang="zh-CN" sz="2800" b="1" dirty="0">
                <a:solidFill>
                  <a:schemeClr val="accent4">
                    <a:lumMod val="50000"/>
                  </a:schemeClr>
                </a:solidFill>
                <a:latin typeface="Microsoft YaHei" panose="020B0503020204020204" pitchFamily="34" charset="-122"/>
                <a:ea typeface="Microsoft YaHei" panose="020B0503020204020204" pitchFamily="34" charset="-122"/>
                <a:cs typeface="Times New Roman" panose="02020603050405020304" pitchFamily="18" charset="0"/>
                <a:sym typeface="Lato" charset="0"/>
              </a:rPr>
              <a:t>)</a:t>
            </a:r>
            <a:endParaRPr lang="en-US" altLang="zh-TW" sz="2800" b="1" dirty="0">
              <a:solidFill>
                <a:schemeClr val="accent4">
                  <a:lumMod val="50000"/>
                </a:schemeClr>
              </a:solidFill>
              <a:latin typeface="Microsoft YaHei" panose="020B0503020204020204" pitchFamily="34" charset="-122"/>
              <a:ea typeface="Microsoft YaHei" panose="020B0503020204020204" pitchFamily="34" charset="-122"/>
              <a:cs typeface="Times New Roman" panose="02020603050405020304" pitchFamily="18" charset="0"/>
              <a:sym typeface="Lato" charset="0"/>
            </a:endParaRPr>
          </a:p>
        </p:txBody>
      </p:sp>
      <p:sp>
        <p:nvSpPr>
          <p:cNvPr id="6" name="內容版面配置區 2">
            <a:extLst>
              <a:ext uri="{FF2B5EF4-FFF2-40B4-BE49-F238E27FC236}">
                <a16:creationId xmlns="" xmlns:a16="http://schemas.microsoft.com/office/drawing/2014/main" id="{9E418683-2338-3D45-948E-968B1D7A5987}"/>
              </a:ext>
            </a:extLst>
          </p:cNvPr>
          <p:cNvSpPr txBox="1">
            <a:spLocks/>
          </p:cNvSpPr>
          <p:nvPr/>
        </p:nvSpPr>
        <p:spPr>
          <a:xfrm>
            <a:off x="713536" y="1303020"/>
            <a:ext cx="11123787" cy="4525963"/>
          </a:xfrm>
          <a:prstGeom prst="rect">
            <a:avLst/>
          </a:prstGeom>
        </p:spPr>
        <p:txBody>
          <a:bodyPr/>
          <a:lst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Clr>
                <a:srgbClr val="1F497D">
                  <a:lumMod val="75000"/>
                </a:srgbClr>
              </a:buClr>
              <a:buNone/>
            </a:pPr>
            <a:r>
              <a:rPr lang="en-US" altLang="zh-TW" sz="2200" dirty="0" smtClean="0">
                <a:solidFill>
                  <a:srgbClr val="002060"/>
                </a:solidFill>
                <a:latin typeface="微软雅黑" panose="020B0503020204020204" pitchFamily="34" charset="-122"/>
                <a:ea typeface="微软雅黑" panose="020B0503020204020204" pitchFamily="34" charset="-122"/>
              </a:rPr>
              <a:t>Q1 : </a:t>
            </a:r>
            <a:r>
              <a:rPr lang="zh-TW" altLang="en-US" sz="2200" dirty="0" smtClean="0">
                <a:solidFill>
                  <a:srgbClr val="002060"/>
                </a:solidFill>
                <a:latin typeface="微软雅黑" panose="020B0503020204020204" pitchFamily="34" charset="-122"/>
                <a:ea typeface="微软雅黑" panose="020B0503020204020204" pitchFamily="34" charset="-122"/>
              </a:rPr>
              <a:t>關於</a:t>
            </a:r>
            <a:r>
              <a:rPr lang="zh-TW" altLang="en-US" sz="2200" dirty="0">
                <a:solidFill>
                  <a:srgbClr val="002060"/>
                </a:solidFill>
                <a:latin typeface="微软雅黑" panose="020B0503020204020204" pitchFamily="34" charset="-122"/>
                <a:ea typeface="微软雅黑" panose="020B0503020204020204" pitchFamily="34" charset="-122"/>
              </a:rPr>
              <a:t>「特殊選才」？ </a:t>
            </a:r>
          </a:p>
          <a:p>
            <a:pPr marL="0" indent="0">
              <a:lnSpc>
                <a:spcPct val="150000"/>
              </a:lnSpc>
              <a:spcBef>
                <a:spcPct val="0"/>
              </a:spcBef>
              <a:buClr>
                <a:srgbClr val="1F497D">
                  <a:lumMod val="75000"/>
                </a:srgbClr>
              </a:buClr>
              <a:buNone/>
            </a:pPr>
            <a:r>
              <a:rPr lang="zh-TW" altLang="en-US" sz="2400"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TW" sz="2400"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107</a:t>
            </a:r>
            <a:r>
              <a:rPr lang="zh-TW" altLang="en-US" sz="2400"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學年度起納入正式升學管道（單招）各大學向教育部申請少量名額</a:t>
            </a:r>
            <a:endParaRPr lang="en-US" altLang="zh-TW" sz="2400"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endParaRPr>
          </a:p>
          <a:p>
            <a:pPr marL="0" indent="0">
              <a:lnSpc>
                <a:spcPct val="150000"/>
              </a:lnSpc>
              <a:spcBef>
                <a:spcPct val="0"/>
              </a:spcBef>
              <a:buClr>
                <a:srgbClr val="1F497D">
                  <a:lumMod val="75000"/>
                </a:srgbClr>
              </a:buClr>
              <a:buNone/>
            </a:pPr>
            <a:r>
              <a:rPr lang="zh-TW" altLang="en-US" sz="2400"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  經此招生管道錄取後，須</a:t>
            </a:r>
            <a:r>
              <a:rPr lang="zh-TW" altLang="en-US"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放棄錄取資格，</a:t>
            </a:r>
            <a:r>
              <a:rPr lang="zh-TW" altLang="en-US" sz="2400"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方可參加繁星推薦、申請入學及分發入</a:t>
            </a:r>
            <a:endParaRPr lang="en-US" altLang="zh-TW" sz="2400"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endParaRPr>
          </a:p>
          <a:p>
            <a:pPr marL="0" indent="0">
              <a:lnSpc>
                <a:spcPct val="150000"/>
              </a:lnSpc>
              <a:spcBef>
                <a:spcPct val="0"/>
              </a:spcBef>
              <a:buClr>
                <a:srgbClr val="1F497D">
                  <a:lumMod val="75000"/>
                </a:srgbClr>
              </a:buClr>
              <a:buNone/>
            </a:pPr>
            <a:r>
              <a:rPr lang="zh-TW" altLang="en-US" sz="2400"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  學等招生管道。</a:t>
            </a:r>
          </a:p>
          <a:p>
            <a:pPr marL="0" indent="0" algn="just">
              <a:lnSpc>
                <a:spcPct val="150000"/>
              </a:lnSpc>
              <a:buClr>
                <a:srgbClr val="1F497D">
                  <a:lumMod val="75000"/>
                </a:srgbClr>
              </a:buClr>
              <a:buNone/>
            </a:pPr>
            <a:r>
              <a:rPr lang="en-US" altLang="zh-TW" sz="2200" dirty="0" smtClean="0">
                <a:solidFill>
                  <a:srgbClr val="002060"/>
                </a:solidFill>
                <a:latin typeface="微软雅黑" panose="020B0503020204020204" pitchFamily="34" charset="-122"/>
                <a:ea typeface="微软雅黑" panose="020B0503020204020204" pitchFamily="34" charset="-122"/>
              </a:rPr>
              <a:t>Q2 : </a:t>
            </a:r>
            <a:r>
              <a:rPr lang="zh-TW" altLang="en-US" sz="2200" dirty="0" smtClean="0">
                <a:solidFill>
                  <a:srgbClr val="002060"/>
                </a:solidFill>
                <a:latin typeface="微软雅黑" panose="020B0503020204020204" pitchFamily="34" charset="-122"/>
                <a:ea typeface="微软雅黑" panose="020B0503020204020204" pitchFamily="34" charset="-122"/>
              </a:rPr>
              <a:t>如何得知「特殊選才」招生資訊？ </a:t>
            </a:r>
          </a:p>
          <a:p>
            <a:pPr marL="0" indent="0">
              <a:lnSpc>
                <a:spcPct val="150000"/>
              </a:lnSpc>
              <a:spcBef>
                <a:spcPct val="0"/>
              </a:spcBef>
              <a:buClr>
                <a:srgbClr val="1F497D">
                  <a:lumMod val="75000"/>
                </a:srgbClr>
              </a:buClr>
              <a:buNone/>
            </a:pPr>
            <a:r>
              <a:rPr lang="zh-TW" altLang="en-US" sz="2400"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  </a:t>
            </a:r>
            <a:r>
              <a:rPr lang="zh-TW" altLang="en-US" sz="2400"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教育部</a:t>
            </a:r>
            <a:r>
              <a:rPr lang="zh-TW" altLang="en-US"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大學多元入學升學網 </a:t>
            </a:r>
          </a:p>
          <a:p>
            <a:pPr marL="0" indent="0">
              <a:lnSpc>
                <a:spcPct val="150000"/>
              </a:lnSpc>
              <a:spcBef>
                <a:spcPct val="0"/>
              </a:spcBef>
              <a:buClr>
                <a:srgbClr val="1F497D">
                  <a:lumMod val="75000"/>
                </a:srgbClr>
              </a:buClr>
              <a:buNone/>
            </a:pPr>
            <a:r>
              <a:rPr lang="zh-TW" altLang="en-US" sz="2400"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  由教育部核定各校辦理計畫、公佈彙整資訊（招聯會網站也會同步週知）</a:t>
            </a:r>
          </a:p>
          <a:p>
            <a:pPr marL="0" indent="0">
              <a:lnSpc>
                <a:spcPct val="150000"/>
              </a:lnSpc>
              <a:spcBef>
                <a:spcPct val="0"/>
              </a:spcBef>
              <a:buClr>
                <a:srgbClr val="1F497D">
                  <a:lumMod val="75000"/>
                </a:srgbClr>
              </a:buClr>
              <a:buNone/>
            </a:pPr>
            <a:endParaRPr lang="en-US" altLang="zh-TW" sz="3200"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投影片編號版面配置區 19"/>
          <p:cNvSpPr>
            <a:spLocks noGrp="1"/>
          </p:cNvSpPr>
          <p:nvPr>
            <p:ph type="sldNum" sz="quarter" idx="12"/>
          </p:nvPr>
        </p:nvSpPr>
        <p:spPr>
          <a:xfrm>
            <a:off x="8610600" y="6356358"/>
            <a:ext cx="2743200" cy="365125"/>
          </a:xfrm>
        </p:spPr>
        <p:txBody>
          <a:bodyPr/>
          <a:lstStyle/>
          <a:p>
            <a:r>
              <a:rPr lang="en-US" altLang="zh-CN" sz="1800" dirty="0" smtClean="0">
                <a:latin typeface="Times New Roman" panose="02020603050405020304" pitchFamily="18" charset="0"/>
                <a:cs typeface="Times New Roman" panose="02020603050405020304" pitchFamily="18" charset="0"/>
              </a:rPr>
              <a:t>P.3</a:t>
            </a:r>
            <a:r>
              <a:rPr lang="en-US" altLang="zh-TW" sz="1800" dirty="0">
                <a:latin typeface="Times New Roman" panose="02020603050405020304" pitchFamily="18" charset="0"/>
                <a:cs typeface="Times New Roman" panose="02020603050405020304" pitchFamily="18" charset="0"/>
              </a:rPr>
              <a:t>2</a:t>
            </a:r>
            <a:endParaRPr lang="zh-CN" alt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6303806"/>
      </p:ext>
    </p:extLst>
  </p:cSld>
  <p:clrMapOvr>
    <a:masterClrMapping/>
  </p:clrMapOvr>
  <p:transition spd="med" advClick="0" advTm="0">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標題 5"/>
          <p:cNvSpPr>
            <a:spLocks noGrp="1"/>
          </p:cNvSpPr>
          <p:nvPr>
            <p:ph type="title"/>
          </p:nvPr>
        </p:nvSpPr>
        <p:spPr>
          <a:xfrm>
            <a:off x="829915" y="247941"/>
            <a:ext cx="8229600" cy="778099"/>
          </a:xfrm>
        </p:spPr>
        <p:txBody>
          <a:bodyPr>
            <a:normAutofit/>
          </a:bodyPr>
          <a:lstStyle/>
          <a:p>
            <a:r>
              <a:rPr lang="zh-CN" altLang="en-US" sz="3600" b="1" dirty="0">
                <a:solidFill>
                  <a:schemeClr val="accent4">
                    <a:lumMod val="50000"/>
                  </a:schemeClr>
                </a:solidFill>
                <a:latin typeface="Microsoft YaHei" panose="020B0503020204020204" pitchFamily="34" charset="-122"/>
                <a:ea typeface="Microsoft YaHei" panose="020B0503020204020204" pitchFamily="34" charset="-122"/>
                <a:cs typeface="Times New Roman" panose="02020603050405020304" pitchFamily="18" charset="0"/>
                <a:sym typeface="Lato" charset="0"/>
              </a:rPr>
              <a:t>常見問題</a:t>
            </a:r>
            <a:r>
              <a:rPr lang="en-US" altLang="zh-CN" sz="2800" b="1" dirty="0">
                <a:solidFill>
                  <a:schemeClr val="accent4">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sym typeface="Lato" charset="0"/>
              </a:rPr>
              <a:t>(2/7)</a:t>
            </a:r>
            <a:endParaRPr lang="en-US" altLang="zh-TW" sz="2800" b="1" dirty="0">
              <a:solidFill>
                <a:schemeClr val="accent4">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sym typeface="Lato" charset="0"/>
            </a:endParaRPr>
          </a:p>
        </p:txBody>
      </p:sp>
      <p:sp>
        <p:nvSpPr>
          <p:cNvPr id="6" name="內容版面配置區 2">
            <a:extLst>
              <a:ext uri="{FF2B5EF4-FFF2-40B4-BE49-F238E27FC236}">
                <a16:creationId xmlns="" xmlns:a16="http://schemas.microsoft.com/office/drawing/2014/main" id="{9E418683-2338-3D45-948E-968B1D7A5987}"/>
              </a:ext>
            </a:extLst>
          </p:cNvPr>
          <p:cNvSpPr txBox="1">
            <a:spLocks/>
          </p:cNvSpPr>
          <p:nvPr/>
        </p:nvSpPr>
        <p:spPr>
          <a:xfrm>
            <a:off x="713536" y="1303020"/>
            <a:ext cx="11123787" cy="4525963"/>
          </a:xfrm>
          <a:prstGeom prst="rect">
            <a:avLst/>
          </a:prstGeom>
        </p:spPr>
        <p:txBody>
          <a:bodyPr/>
          <a:lst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ct val="0"/>
              </a:spcBef>
              <a:buClr>
                <a:srgbClr val="1F497D">
                  <a:lumMod val="75000"/>
                </a:srgbClr>
              </a:buClr>
              <a:buNone/>
            </a:pPr>
            <a:r>
              <a:rPr lang="en-US" altLang="zh-TW" sz="2200" dirty="0" smtClean="0">
                <a:solidFill>
                  <a:srgbClr val="002060"/>
                </a:solidFill>
                <a:latin typeface="微软雅黑" panose="020B0503020204020204" pitchFamily="34" charset="-122"/>
                <a:ea typeface="微软雅黑" panose="020B0503020204020204" pitchFamily="34" charset="-122"/>
              </a:rPr>
              <a:t>Q3</a:t>
            </a:r>
            <a:r>
              <a:rPr lang="zh-TW" altLang="en-US" sz="2200" dirty="0" smtClean="0">
                <a:solidFill>
                  <a:srgbClr val="002060"/>
                </a:solidFill>
                <a:latin typeface="微软雅黑" panose="020B0503020204020204" pitchFamily="34" charset="-122"/>
                <a:ea typeface="微软雅黑" panose="020B0503020204020204" pitchFamily="34" charset="-122"/>
              </a:rPr>
              <a:t> </a:t>
            </a:r>
            <a:r>
              <a:rPr lang="en-US" altLang="zh-TW" sz="2200" dirty="0" smtClean="0">
                <a:solidFill>
                  <a:srgbClr val="002060"/>
                </a:solidFill>
                <a:latin typeface="微软雅黑" panose="020B0503020204020204" pitchFamily="34" charset="-122"/>
                <a:ea typeface="微软雅黑" panose="020B0503020204020204" pitchFamily="34" charset="-122"/>
              </a:rPr>
              <a:t>:</a:t>
            </a:r>
            <a:r>
              <a:rPr lang="zh-TW" altLang="en-US" sz="2200" dirty="0" smtClean="0">
                <a:solidFill>
                  <a:srgbClr val="002060"/>
                </a:solidFill>
                <a:latin typeface="微软雅黑" panose="020B0503020204020204" pitchFamily="34" charset="-122"/>
                <a:ea typeface="微软雅黑" panose="020B0503020204020204" pitchFamily="34" charset="-122"/>
              </a:rPr>
              <a:t> 一定</a:t>
            </a:r>
            <a:r>
              <a:rPr lang="zh-TW" altLang="en-US" sz="2200" dirty="0">
                <a:solidFill>
                  <a:srgbClr val="002060"/>
                </a:solidFill>
                <a:latin typeface="微软雅黑" panose="020B0503020204020204" pitchFamily="34" charset="-122"/>
                <a:ea typeface="微软雅黑" panose="020B0503020204020204" pitchFamily="34" charset="-122"/>
              </a:rPr>
              <a:t>要參加學科能力測驗嗎</a:t>
            </a:r>
            <a:r>
              <a:rPr lang="en-US" altLang="zh-TW" sz="2200" dirty="0">
                <a:solidFill>
                  <a:srgbClr val="002060"/>
                </a:solidFill>
                <a:latin typeface="微软雅黑" panose="020B0503020204020204" pitchFamily="34" charset="-122"/>
                <a:ea typeface="微软雅黑" panose="020B0503020204020204" pitchFamily="34" charset="-122"/>
              </a:rPr>
              <a:t>?</a:t>
            </a:r>
          </a:p>
          <a:p>
            <a:pPr marL="0" indent="0" algn="just">
              <a:lnSpc>
                <a:spcPct val="150000"/>
              </a:lnSpc>
              <a:spcBef>
                <a:spcPct val="0"/>
              </a:spcBef>
              <a:buClr>
                <a:srgbClr val="1F497D">
                  <a:lumMod val="75000"/>
                </a:srgbClr>
              </a:buClr>
              <a:buNone/>
            </a:pPr>
            <a:r>
              <a:rPr lang="en-US" altLang="zh-TW" sz="2400"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        </a:t>
            </a:r>
            <a:r>
              <a:rPr lang="zh-TW" altLang="en-US"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視選擇的入學管道及校系而定</a:t>
            </a:r>
            <a:r>
              <a:rPr lang="zh-TW" altLang="en-US" sz="2400"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，繁星推薦及個人申請除術科校系可能不參採</a:t>
            </a:r>
            <a:endParaRPr lang="en-US" altLang="zh-TW" sz="2400"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endParaRPr>
          </a:p>
          <a:p>
            <a:pPr marL="0" indent="0" algn="just">
              <a:lnSpc>
                <a:spcPct val="150000"/>
              </a:lnSpc>
              <a:spcBef>
                <a:spcPct val="0"/>
              </a:spcBef>
              <a:buClr>
                <a:srgbClr val="1F497D">
                  <a:lumMod val="75000"/>
                </a:srgbClr>
              </a:buClr>
              <a:buNone/>
            </a:pPr>
            <a:r>
              <a:rPr lang="zh-TW" altLang="en-US" sz="2400"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        外，餘均參採學測成績。考試入學管道則有部分校系以學測作為檢定。</a:t>
            </a:r>
          </a:p>
          <a:p>
            <a:pPr marL="0" indent="0">
              <a:lnSpc>
                <a:spcPct val="150000"/>
              </a:lnSpc>
              <a:spcBef>
                <a:spcPct val="0"/>
              </a:spcBef>
              <a:buClr>
                <a:srgbClr val="1F497D">
                  <a:lumMod val="75000"/>
                </a:srgbClr>
              </a:buClr>
              <a:buNone/>
            </a:pPr>
            <a:r>
              <a:rPr lang="en-US" altLang="zh-TW" sz="2200" dirty="0" smtClean="0">
                <a:solidFill>
                  <a:srgbClr val="002060"/>
                </a:solidFill>
                <a:latin typeface="微软雅黑" panose="020B0503020204020204" pitchFamily="34" charset="-122"/>
                <a:ea typeface="微软雅黑" panose="020B0503020204020204" pitchFamily="34" charset="-122"/>
              </a:rPr>
              <a:t>Q4 : </a:t>
            </a:r>
            <a:r>
              <a:rPr lang="zh-TW" altLang="en-US" sz="2200" dirty="0" smtClean="0">
                <a:solidFill>
                  <a:srgbClr val="002060"/>
                </a:solidFill>
                <a:latin typeface="微软雅黑" panose="020B0503020204020204" pitchFamily="34" charset="-122"/>
                <a:ea typeface="微软雅黑" panose="020B0503020204020204" pitchFamily="34" charset="-122"/>
              </a:rPr>
              <a:t>考生</a:t>
            </a:r>
            <a:r>
              <a:rPr lang="zh-TW" altLang="en-US" sz="2200" dirty="0">
                <a:solidFill>
                  <a:srgbClr val="002060"/>
                </a:solidFill>
                <a:latin typeface="微软雅黑" panose="020B0503020204020204" pitchFamily="34" charset="-122"/>
                <a:ea typeface="微软雅黑" panose="020B0503020204020204" pitchFamily="34" charset="-122"/>
              </a:rPr>
              <a:t>怎麼知道要報考學測考試的哪些考科？</a:t>
            </a:r>
          </a:p>
          <a:p>
            <a:pPr marL="0" indent="0" algn="just">
              <a:lnSpc>
                <a:spcPct val="150000"/>
              </a:lnSpc>
              <a:spcBef>
                <a:spcPct val="0"/>
              </a:spcBef>
              <a:buClr>
                <a:srgbClr val="1F497D">
                  <a:lumMod val="75000"/>
                </a:srgbClr>
              </a:buClr>
              <a:buNone/>
            </a:pPr>
            <a:r>
              <a:rPr lang="zh-TW" altLang="en-US" sz="2400"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        參考各招生簡章之校系分則，查明有意報名、就讀的校系使用哪些學測科目</a:t>
            </a:r>
            <a:endParaRPr lang="en-US" altLang="zh-TW" sz="2400"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endParaRPr>
          </a:p>
          <a:p>
            <a:pPr marL="0" indent="0" algn="just">
              <a:lnSpc>
                <a:spcPct val="150000"/>
              </a:lnSpc>
              <a:spcBef>
                <a:spcPct val="0"/>
              </a:spcBef>
              <a:buClr>
                <a:srgbClr val="1F497D">
                  <a:lumMod val="75000"/>
                </a:srgbClr>
              </a:buClr>
              <a:buNone/>
            </a:pPr>
            <a:r>
              <a:rPr lang="en-US" altLang="zh-TW" sz="2400"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        </a:t>
            </a:r>
            <a:r>
              <a:rPr lang="zh-TW" altLang="en-US" sz="2400"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作為檢定、倍率篩選、採計及分發比序，就會知道需要報考哪些學測考科。</a:t>
            </a:r>
            <a:endParaRPr lang="en-US" altLang="zh-TW" sz="2400"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endParaRPr>
          </a:p>
          <a:p>
            <a:pPr marL="0" indent="0" algn="just">
              <a:lnSpc>
                <a:spcPct val="150000"/>
              </a:lnSpc>
              <a:spcBef>
                <a:spcPct val="0"/>
              </a:spcBef>
              <a:buClr>
                <a:srgbClr val="1F497D">
                  <a:lumMod val="75000"/>
                </a:srgbClr>
              </a:buClr>
              <a:buNone/>
            </a:pPr>
            <a:r>
              <a:rPr lang="en-US" altLang="zh-TW" sz="2400"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        </a:t>
            </a:r>
            <a:r>
              <a:rPr lang="zh-TW" altLang="en-US" sz="2400"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不一定要報考所有考科，但也可</a:t>
            </a:r>
            <a:r>
              <a:rPr lang="en-US" altLang="zh-TW" sz="2400"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5</a:t>
            </a:r>
            <a:r>
              <a:rPr lang="zh-TW" altLang="en-US" sz="2400"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科全考。</a:t>
            </a:r>
          </a:p>
          <a:p>
            <a:pPr marL="0" indent="0">
              <a:lnSpc>
                <a:spcPct val="150000"/>
              </a:lnSpc>
              <a:spcBef>
                <a:spcPct val="0"/>
              </a:spcBef>
              <a:buClr>
                <a:srgbClr val="1F497D">
                  <a:lumMod val="75000"/>
                </a:srgbClr>
              </a:buClr>
              <a:buNone/>
            </a:pPr>
            <a:endParaRPr lang="en-US" altLang="zh-TW" sz="3200"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投影片編號版面配置區 19"/>
          <p:cNvSpPr>
            <a:spLocks noGrp="1"/>
          </p:cNvSpPr>
          <p:nvPr>
            <p:ph type="sldNum" sz="quarter" idx="12"/>
          </p:nvPr>
        </p:nvSpPr>
        <p:spPr>
          <a:xfrm>
            <a:off x="8610600" y="6356358"/>
            <a:ext cx="2743200" cy="365125"/>
          </a:xfrm>
        </p:spPr>
        <p:txBody>
          <a:bodyPr/>
          <a:lstStyle/>
          <a:p>
            <a:r>
              <a:rPr lang="en-US" altLang="zh-CN" sz="1800" dirty="0" smtClean="0">
                <a:latin typeface="Times New Roman" panose="02020603050405020304" pitchFamily="18" charset="0"/>
                <a:cs typeface="Times New Roman" panose="02020603050405020304" pitchFamily="18" charset="0"/>
              </a:rPr>
              <a:t>P.3</a:t>
            </a:r>
            <a:r>
              <a:rPr lang="en-US" altLang="zh-TW" sz="1800" dirty="0" smtClean="0">
                <a:latin typeface="Times New Roman" panose="02020603050405020304" pitchFamily="18" charset="0"/>
                <a:cs typeface="Times New Roman" panose="02020603050405020304" pitchFamily="18" charset="0"/>
              </a:rPr>
              <a:t>3</a:t>
            </a:r>
            <a:endParaRPr lang="zh-CN" alt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7022625"/>
      </p:ext>
    </p:extLst>
  </p:cSld>
  <p:clrMapOvr>
    <a:masterClrMapping/>
  </p:clrMapOvr>
  <p:transition spd="med" advClick="0" advTm="0">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標題 5"/>
          <p:cNvSpPr>
            <a:spLocks noGrp="1"/>
          </p:cNvSpPr>
          <p:nvPr>
            <p:ph type="title"/>
          </p:nvPr>
        </p:nvSpPr>
        <p:spPr>
          <a:xfrm>
            <a:off x="829915" y="247941"/>
            <a:ext cx="8229600" cy="778099"/>
          </a:xfrm>
        </p:spPr>
        <p:txBody>
          <a:bodyPr>
            <a:normAutofit/>
          </a:bodyPr>
          <a:lstStyle/>
          <a:p>
            <a:r>
              <a:rPr lang="zh-CN" altLang="en-US" sz="3600" b="1" dirty="0">
                <a:solidFill>
                  <a:schemeClr val="accent4">
                    <a:lumMod val="50000"/>
                  </a:schemeClr>
                </a:solidFill>
                <a:latin typeface="Microsoft YaHei" panose="020B0503020204020204" pitchFamily="34" charset="-122"/>
                <a:ea typeface="Microsoft YaHei" panose="020B0503020204020204" pitchFamily="34" charset="-122"/>
                <a:cs typeface="Times New Roman" panose="02020603050405020304" pitchFamily="18" charset="0"/>
                <a:sym typeface="Lato" charset="0"/>
              </a:rPr>
              <a:t>常見問題</a:t>
            </a:r>
            <a:r>
              <a:rPr lang="en-US" altLang="zh-CN" sz="2800" b="1" dirty="0">
                <a:solidFill>
                  <a:schemeClr val="accent4">
                    <a:lumMod val="50000"/>
                  </a:schemeClr>
                </a:solidFill>
                <a:latin typeface="Microsoft YaHei" panose="020B0503020204020204" pitchFamily="34" charset="-122"/>
                <a:ea typeface="Microsoft YaHei" panose="020B0503020204020204" pitchFamily="34" charset="-122"/>
                <a:cs typeface="Times New Roman" panose="02020603050405020304" pitchFamily="18" charset="0"/>
                <a:sym typeface="Lato" charset="0"/>
              </a:rPr>
              <a:t>(</a:t>
            </a:r>
            <a:r>
              <a:rPr lang="en-US" altLang="zh-CN" sz="2800" b="1" dirty="0">
                <a:solidFill>
                  <a:schemeClr val="accent4">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sym typeface="Lato" charset="0"/>
              </a:rPr>
              <a:t>3/7</a:t>
            </a:r>
            <a:r>
              <a:rPr lang="en-US" altLang="zh-CN" sz="2800" b="1" dirty="0">
                <a:solidFill>
                  <a:schemeClr val="accent4">
                    <a:lumMod val="50000"/>
                  </a:schemeClr>
                </a:solidFill>
                <a:latin typeface="Microsoft YaHei" panose="020B0503020204020204" pitchFamily="34" charset="-122"/>
                <a:ea typeface="Microsoft YaHei" panose="020B0503020204020204" pitchFamily="34" charset="-122"/>
                <a:cs typeface="Times New Roman" panose="02020603050405020304" pitchFamily="18" charset="0"/>
                <a:sym typeface="Lato" charset="0"/>
              </a:rPr>
              <a:t>)</a:t>
            </a:r>
            <a:endParaRPr lang="en-US" altLang="zh-TW" sz="2800" b="1" dirty="0">
              <a:solidFill>
                <a:schemeClr val="accent4">
                  <a:lumMod val="50000"/>
                </a:schemeClr>
              </a:solidFill>
              <a:latin typeface="Microsoft YaHei" panose="020B0503020204020204" pitchFamily="34" charset="-122"/>
              <a:ea typeface="Microsoft YaHei" panose="020B0503020204020204" pitchFamily="34" charset="-122"/>
              <a:cs typeface="Times New Roman" panose="02020603050405020304" pitchFamily="18" charset="0"/>
              <a:sym typeface="Lato" charset="0"/>
            </a:endParaRPr>
          </a:p>
        </p:txBody>
      </p:sp>
      <p:sp>
        <p:nvSpPr>
          <p:cNvPr id="6" name="內容版面配置區 2">
            <a:extLst>
              <a:ext uri="{FF2B5EF4-FFF2-40B4-BE49-F238E27FC236}">
                <a16:creationId xmlns="" xmlns:a16="http://schemas.microsoft.com/office/drawing/2014/main" id="{9E418683-2338-3D45-948E-968B1D7A5987}"/>
              </a:ext>
            </a:extLst>
          </p:cNvPr>
          <p:cNvSpPr txBox="1">
            <a:spLocks/>
          </p:cNvSpPr>
          <p:nvPr/>
        </p:nvSpPr>
        <p:spPr>
          <a:xfrm>
            <a:off x="713536" y="1303020"/>
            <a:ext cx="10901521" cy="4525963"/>
          </a:xfrm>
          <a:prstGeom prst="rect">
            <a:avLst/>
          </a:prstGeom>
        </p:spPr>
        <p:txBody>
          <a:bodyPr/>
          <a:lst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Clr>
                <a:srgbClr val="1F497D">
                  <a:lumMod val="75000"/>
                </a:srgbClr>
              </a:buClr>
              <a:buNone/>
            </a:pPr>
            <a:r>
              <a:rPr lang="en-US" altLang="zh-TW" sz="2200" dirty="0" smtClean="0">
                <a:solidFill>
                  <a:srgbClr val="002060"/>
                </a:solidFill>
                <a:latin typeface="微软雅黑" panose="020B0503020204020204" pitchFamily="34" charset="-122"/>
                <a:ea typeface="微软雅黑" panose="020B0503020204020204" pitchFamily="34" charset="-122"/>
              </a:rPr>
              <a:t>Q5 : </a:t>
            </a:r>
            <a:r>
              <a:rPr lang="zh-TW" altLang="en-US" sz="2200" dirty="0" smtClean="0">
                <a:solidFill>
                  <a:srgbClr val="002060"/>
                </a:solidFill>
                <a:latin typeface="微软雅黑" panose="020B0503020204020204" pitchFamily="34" charset="-122"/>
                <a:ea typeface="微软雅黑" panose="020B0503020204020204" pitchFamily="34" charset="-122"/>
              </a:rPr>
              <a:t>如果</a:t>
            </a:r>
            <a:r>
              <a:rPr lang="zh-TW" altLang="en-US" sz="2200" dirty="0">
                <a:solidFill>
                  <a:srgbClr val="002060"/>
                </a:solidFill>
                <a:latin typeface="微软雅黑" panose="020B0503020204020204" pitchFamily="34" charset="-122"/>
                <a:ea typeface="微软雅黑" panose="020B0503020204020204" pitchFamily="34" charset="-122"/>
              </a:rPr>
              <a:t>學測有一科為零級分，可以參加繁星推薦及個人申請入學嗎？       </a:t>
            </a:r>
          </a:p>
          <a:p>
            <a:pPr marL="0" indent="0" algn="just">
              <a:lnSpc>
                <a:spcPct val="150000"/>
              </a:lnSpc>
              <a:buClr>
                <a:srgbClr val="1F497D">
                  <a:lumMod val="75000"/>
                </a:srgbClr>
              </a:buClr>
              <a:buNone/>
            </a:pPr>
            <a:r>
              <a:rPr lang="zh-TW" altLang="en-US" sz="2400"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        自</a:t>
            </a:r>
            <a:r>
              <a:rPr lang="en-US" altLang="zh-TW" sz="2400"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107</a:t>
            </a:r>
            <a:r>
              <a:rPr lang="zh-TW" altLang="en-US" sz="2400"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學年度起，取消考生若有學測任一科為零級分不得參加分發比序</a:t>
            </a:r>
            <a:r>
              <a:rPr lang="en-US" altLang="zh-TW" sz="2400"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a:t>
            </a:r>
            <a:r>
              <a:rPr lang="zh-TW" altLang="en-US" sz="2400"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第一</a:t>
            </a:r>
            <a:endParaRPr lang="en-US" altLang="zh-TW" sz="2400"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endParaRPr>
          </a:p>
          <a:p>
            <a:pPr marL="0" indent="0" algn="just">
              <a:lnSpc>
                <a:spcPct val="150000"/>
              </a:lnSpc>
              <a:buClr>
                <a:srgbClr val="1F497D">
                  <a:lumMod val="75000"/>
                </a:srgbClr>
              </a:buClr>
              <a:buNone/>
            </a:pPr>
            <a:r>
              <a:rPr lang="en-US" altLang="zh-TW" sz="2400"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TW" sz="2400"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       </a:t>
            </a:r>
            <a:r>
              <a:rPr lang="zh-TW" altLang="en-US" sz="2400"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階段</a:t>
            </a:r>
            <a:r>
              <a:rPr lang="zh-TW" altLang="en-US" sz="2400"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篩選之規定</a:t>
            </a:r>
            <a:r>
              <a:rPr lang="zh-TW" altLang="en-US" sz="2400"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TW" sz="2400"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endParaRPr>
          </a:p>
          <a:p>
            <a:pPr marL="0" indent="0" algn="just">
              <a:lnSpc>
                <a:spcPct val="150000"/>
              </a:lnSpc>
              <a:buClr>
                <a:srgbClr val="1F497D">
                  <a:lumMod val="75000"/>
                </a:srgbClr>
              </a:buClr>
              <a:buNone/>
            </a:pPr>
            <a:r>
              <a:rPr lang="en-US" altLang="zh-TW" sz="2400"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        </a:t>
            </a:r>
            <a:r>
              <a:rPr lang="zh-TW" altLang="en-US" sz="2400"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只要</a:t>
            </a:r>
            <a:r>
              <a:rPr lang="zh-TW" altLang="en-US" sz="2400"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考生有意報名的校系所使用到的學測科目級分加總後不為零級分就可以</a:t>
            </a:r>
            <a:endParaRPr lang="en-US" altLang="zh-TW" sz="2400"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endParaRPr>
          </a:p>
          <a:p>
            <a:pPr marL="0" indent="0" algn="just">
              <a:lnSpc>
                <a:spcPct val="150000"/>
              </a:lnSpc>
              <a:spcBef>
                <a:spcPct val="0"/>
              </a:spcBef>
              <a:buClr>
                <a:srgbClr val="1F497D">
                  <a:lumMod val="75000"/>
                </a:srgbClr>
              </a:buClr>
              <a:buNone/>
            </a:pPr>
            <a:r>
              <a:rPr lang="zh-TW" altLang="en-US" sz="2400"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        參加該管道招生，但是若校系訂為檢定之學測科目為零分的話，將無法通過</a:t>
            </a:r>
            <a:endParaRPr lang="en-US" altLang="zh-TW" sz="2400"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endParaRPr>
          </a:p>
          <a:p>
            <a:pPr marL="0" indent="0" algn="just">
              <a:lnSpc>
                <a:spcPct val="150000"/>
              </a:lnSpc>
              <a:spcBef>
                <a:spcPct val="0"/>
              </a:spcBef>
              <a:buClr>
                <a:srgbClr val="1F497D">
                  <a:lumMod val="75000"/>
                </a:srgbClr>
              </a:buClr>
              <a:buNone/>
            </a:pPr>
            <a:r>
              <a:rPr lang="zh-TW" altLang="en-US" sz="2400"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        檢定，也就無法參加繁星推薦分發比序或個人申請第一階段之倍率篩選。</a:t>
            </a:r>
          </a:p>
          <a:p>
            <a:pPr marL="0" indent="0">
              <a:lnSpc>
                <a:spcPct val="150000"/>
              </a:lnSpc>
              <a:spcBef>
                <a:spcPct val="0"/>
              </a:spcBef>
              <a:buClr>
                <a:srgbClr val="1F497D">
                  <a:lumMod val="75000"/>
                </a:srgbClr>
              </a:buClr>
              <a:buNone/>
            </a:pPr>
            <a:endParaRPr lang="en-US" altLang="zh-TW" sz="3200"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投影片編號版面配置區 19"/>
          <p:cNvSpPr>
            <a:spLocks noGrp="1"/>
          </p:cNvSpPr>
          <p:nvPr>
            <p:ph type="sldNum" sz="quarter" idx="12"/>
          </p:nvPr>
        </p:nvSpPr>
        <p:spPr>
          <a:xfrm>
            <a:off x="8610600" y="6356358"/>
            <a:ext cx="2743200" cy="365125"/>
          </a:xfrm>
        </p:spPr>
        <p:txBody>
          <a:bodyPr/>
          <a:lstStyle/>
          <a:p>
            <a:r>
              <a:rPr lang="en-US" altLang="zh-CN" sz="1800" dirty="0" smtClean="0">
                <a:latin typeface="Times New Roman" panose="02020603050405020304" pitchFamily="18" charset="0"/>
                <a:cs typeface="Times New Roman" panose="02020603050405020304" pitchFamily="18" charset="0"/>
              </a:rPr>
              <a:t>P.3</a:t>
            </a:r>
            <a:r>
              <a:rPr lang="en-US" altLang="zh-TW" sz="1800" dirty="0" smtClean="0">
                <a:latin typeface="Times New Roman" panose="02020603050405020304" pitchFamily="18" charset="0"/>
                <a:cs typeface="Times New Roman" panose="02020603050405020304" pitchFamily="18" charset="0"/>
              </a:rPr>
              <a:t>4</a:t>
            </a:r>
            <a:endParaRPr lang="zh-CN" alt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4076664"/>
      </p:ext>
    </p:extLst>
  </p:cSld>
  <p:clrMapOvr>
    <a:masterClrMapping/>
  </p:clrMapOvr>
  <p:transition spd="med" advClick="0" advTm="0">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標題 5"/>
          <p:cNvSpPr>
            <a:spLocks noGrp="1"/>
          </p:cNvSpPr>
          <p:nvPr>
            <p:ph type="title"/>
          </p:nvPr>
        </p:nvSpPr>
        <p:spPr>
          <a:xfrm>
            <a:off x="829915" y="247941"/>
            <a:ext cx="8229600" cy="778099"/>
          </a:xfrm>
        </p:spPr>
        <p:txBody>
          <a:bodyPr>
            <a:normAutofit/>
          </a:bodyPr>
          <a:lstStyle/>
          <a:p>
            <a:r>
              <a:rPr lang="zh-CN" altLang="en-US" sz="3600" b="1" dirty="0">
                <a:solidFill>
                  <a:schemeClr val="accent4">
                    <a:lumMod val="50000"/>
                  </a:schemeClr>
                </a:solidFill>
                <a:latin typeface="Microsoft YaHei" panose="020B0503020204020204" pitchFamily="34" charset="-122"/>
                <a:ea typeface="Microsoft YaHei" panose="020B0503020204020204" pitchFamily="34" charset="-122"/>
                <a:cs typeface="Times New Roman" panose="02020603050405020304" pitchFamily="18" charset="0"/>
                <a:sym typeface="Lato" charset="0"/>
              </a:rPr>
              <a:t>常見問題</a:t>
            </a:r>
            <a:r>
              <a:rPr lang="en-US" altLang="zh-CN" sz="2800" b="1" dirty="0">
                <a:solidFill>
                  <a:schemeClr val="accent4">
                    <a:lumMod val="50000"/>
                  </a:schemeClr>
                </a:solidFill>
                <a:latin typeface="Microsoft YaHei" panose="020B0503020204020204" pitchFamily="34" charset="-122"/>
                <a:ea typeface="Microsoft YaHei" panose="020B0503020204020204" pitchFamily="34" charset="-122"/>
                <a:cs typeface="Times New Roman" panose="02020603050405020304" pitchFamily="18" charset="0"/>
                <a:sym typeface="Lato" charset="0"/>
              </a:rPr>
              <a:t>(</a:t>
            </a:r>
            <a:r>
              <a:rPr lang="en-US" altLang="zh-CN" sz="2800" b="1" dirty="0">
                <a:solidFill>
                  <a:schemeClr val="accent4">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sym typeface="Lato" charset="0"/>
              </a:rPr>
              <a:t>4/7</a:t>
            </a:r>
            <a:r>
              <a:rPr lang="en-US" altLang="zh-CN" sz="2800" b="1" dirty="0">
                <a:solidFill>
                  <a:schemeClr val="accent4">
                    <a:lumMod val="50000"/>
                  </a:schemeClr>
                </a:solidFill>
                <a:latin typeface="Microsoft YaHei" panose="020B0503020204020204" pitchFamily="34" charset="-122"/>
                <a:ea typeface="Microsoft YaHei" panose="020B0503020204020204" pitchFamily="34" charset="-122"/>
                <a:cs typeface="Times New Roman" panose="02020603050405020304" pitchFamily="18" charset="0"/>
                <a:sym typeface="Lato" charset="0"/>
              </a:rPr>
              <a:t>)</a:t>
            </a:r>
            <a:endParaRPr lang="en-US" altLang="zh-TW" sz="2800" b="1" dirty="0">
              <a:solidFill>
                <a:schemeClr val="accent4">
                  <a:lumMod val="50000"/>
                </a:schemeClr>
              </a:solidFill>
              <a:latin typeface="Microsoft YaHei" panose="020B0503020204020204" pitchFamily="34" charset="-122"/>
              <a:ea typeface="Microsoft YaHei" panose="020B0503020204020204" pitchFamily="34" charset="-122"/>
              <a:cs typeface="Times New Roman" panose="02020603050405020304" pitchFamily="18" charset="0"/>
              <a:sym typeface="Lato" charset="0"/>
            </a:endParaRPr>
          </a:p>
        </p:txBody>
      </p:sp>
      <p:sp>
        <p:nvSpPr>
          <p:cNvPr id="6" name="內容版面配置區 2">
            <a:extLst>
              <a:ext uri="{FF2B5EF4-FFF2-40B4-BE49-F238E27FC236}">
                <a16:creationId xmlns="" xmlns:a16="http://schemas.microsoft.com/office/drawing/2014/main" id="{9E418683-2338-3D45-948E-968B1D7A5987}"/>
              </a:ext>
            </a:extLst>
          </p:cNvPr>
          <p:cNvSpPr txBox="1">
            <a:spLocks/>
          </p:cNvSpPr>
          <p:nvPr/>
        </p:nvSpPr>
        <p:spPr>
          <a:xfrm>
            <a:off x="713536" y="1303020"/>
            <a:ext cx="11123787" cy="4525963"/>
          </a:xfrm>
          <a:prstGeom prst="rect">
            <a:avLst/>
          </a:prstGeom>
        </p:spPr>
        <p:txBody>
          <a:bodyPr/>
          <a:lst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ct val="0"/>
              </a:spcBef>
              <a:buClr>
                <a:srgbClr val="1F497D">
                  <a:lumMod val="75000"/>
                </a:srgbClr>
              </a:buClr>
              <a:buNone/>
            </a:pPr>
            <a:r>
              <a:rPr lang="en-US" altLang="zh-TW" sz="2200" dirty="0" smtClean="0">
                <a:solidFill>
                  <a:srgbClr val="002060"/>
                </a:solidFill>
                <a:latin typeface="微软雅黑" panose="020B0503020204020204" pitchFamily="34" charset="-122"/>
                <a:ea typeface="微软雅黑" panose="020B0503020204020204" pitchFamily="34" charset="-122"/>
              </a:rPr>
              <a:t>Q6 : </a:t>
            </a:r>
            <a:r>
              <a:rPr lang="zh-TW" altLang="en-US" sz="2200" dirty="0" smtClean="0">
                <a:solidFill>
                  <a:srgbClr val="002060"/>
                </a:solidFill>
                <a:latin typeface="微软雅黑" panose="020B0503020204020204" pitchFamily="34" charset="-122"/>
                <a:ea typeface="微软雅黑" panose="020B0503020204020204" pitchFamily="34" charset="-122"/>
              </a:rPr>
              <a:t>個人</a:t>
            </a:r>
            <a:r>
              <a:rPr lang="zh-TW" altLang="en-US" sz="2200" dirty="0">
                <a:solidFill>
                  <a:srgbClr val="002060"/>
                </a:solidFill>
                <a:latin typeface="微软雅黑" panose="020B0503020204020204" pitchFamily="34" charset="-122"/>
                <a:ea typeface="微软雅黑" panose="020B0503020204020204" pitchFamily="34" charset="-122"/>
              </a:rPr>
              <a:t>申請</a:t>
            </a:r>
            <a:r>
              <a:rPr lang="en-US" altLang="zh-TW" sz="2200" dirty="0">
                <a:solidFill>
                  <a:srgbClr val="002060"/>
                </a:solidFill>
                <a:latin typeface="微软雅黑" panose="020B0503020204020204" pitchFamily="34" charset="-122"/>
                <a:ea typeface="微软雅黑" panose="020B0503020204020204" pitchFamily="34" charset="-122"/>
              </a:rPr>
              <a:t>APCS</a:t>
            </a:r>
            <a:r>
              <a:rPr lang="zh-TW" altLang="en-US" sz="2200" dirty="0">
                <a:solidFill>
                  <a:srgbClr val="002060"/>
                </a:solidFill>
                <a:latin typeface="微软雅黑" panose="020B0503020204020204" pitchFamily="34" charset="-122"/>
                <a:ea typeface="微软雅黑" panose="020B0503020204020204" pitchFamily="34" charset="-122"/>
              </a:rPr>
              <a:t>組是如何作倍率篩選？       </a:t>
            </a:r>
          </a:p>
          <a:p>
            <a:pPr marL="0" indent="0">
              <a:lnSpc>
                <a:spcPct val="150000"/>
              </a:lnSpc>
              <a:spcBef>
                <a:spcPct val="0"/>
              </a:spcBef>
              <a:buClr>
                <a:srgbClr val="1F497D">
                  <a:lumMod val="75000"/>
                </a:srgbClr>
              </a:buClr>
              <a:buNone/>
            </a:pPr>
            <a:endParaRPr lang="en-US" altLang="zh-TW" sz="3200"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4" name="圖片 3">
            <a:extLst>
              <a:ext uri="{FF2B5EF4-FFF2-40B4-BE49-F238E27FC236}">
                <a16:creationId xmlns="" xmlns:a16="http://schemas.microsoft.com/office/drawing/2014/main" id="{033CE8E5-17D9-9E42-9084-AFF66F841053}"/>
              </a:ext>
            </a:extLst>
          </p:cNvPr>
          <p:cNvPicPr>
            <a:picLocks noChangeAspect="1"/>
          </p:cNvPicPr>
          <p:nvPr/>
        </p:nvPicPr>
        <p:blipFill>
          <a:blip r:embed="rId3"/>
          <a:stretch>
            <a:fillRect/>
          </a:stretch>
        </p:blipFill>
        <p:spPr>
          <a:xfrm>
            <a:off x="1021080" y="1982631"/>
            <a:ext cx="10149840" cy="2223561"/>
          </a:xfrm>
          <a:prstGeom prst="rect">
            <a:avLst/>
          </a:prstGeom>
        </p:spPr>
      </p:pic>
      <p:sp>
        <p:nvSpPr>
          <p:cNvPr id="7" name="文字方塊 6">
            <a:extLst>
              <a:ext uri="{FF2B5EF4-FFF2-40B4-BE49-F238E27FC236}">
                <a16:creationId xmlns="" xmlns:a16="http://schemas.microsoft.com/office/drawing/2014/main" id="{9C80A5E7-7180-7D4E-B217-F983446439AC}"/>
              </a:ext>
            </a:extLst>
          </p:cNvPr>
          <p:cNvSpPr txBox="1"/>
          <p:nvPr/>
        </p:nvSpPr>
        <p:spPr>
          <a:xfrm>
            <a:off x="829914" y="4509120"/>
            <a:ext cx="10341005" cy="1569660"/>
          </a:xfrm>
          <a:prstGeom prst="rect">
            <a:avLst/>
          </a:prstGeom>
          <a:noFill/>
        </p:spPr>
        <p:txBody>
          <a:bodyPr wrap="square" rtlCol="0">
            <a:spAutoFit/>
          </a:bodyPr>
          <a:lstStyle/>
          <a:p>
            <a:pPr algn="just"/>
            <a:r>
              <a:rPr lang="zh-TW" altLang="en-US" sz="2400"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依校系所訂倍率來作篩選，因</a:t>
            </a:r>
            <a:r>
              <a:rPr lang="en-US" altLang="zh-TW" sz="2400"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APCS</a:t>
            </a:r>
            <a:r>
              <a:rPr lang="zh-TW" altLang="en-US" sz="2400"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和學測兩種級分不同，已限定大學校系</a:t>
            </a:r>
            <a:r>
              <a:rPr lang="en-US" altLang="zh-TW" sz="2400"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APCS</a:t>
            </a:r>
            <a:r>
              <a:rPr lang="zh-TW" altLang="en-US" sz="2400"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與學測科目不得設為同倍率。</a:t>
            </a:r>
            <a:endParaRPr lang="en-US" altLang="zh-TW" sz="2400"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a:r>
              <a:rPr lang="zh-TW" altLang="en-US" sz="2400"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以上例而言，會依校系所設篩選倍率，由大至小依序做學測「英文」、「數學」再做</a:t>
            </a:r>
            <a:r>
              <a:rPr lang="en-US" altLang="zh-TW" sz="2400"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APCS</a:t>
            </a:r>
            <a:r>
              <a:rPr lang="zh-TW" altLang="en-US" sz="2400"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「程式設計觀念題」、「程式設計實作題」之篩選。</a:t>
            </a:r>
          </a:p>
        </p:txBody>
      </p:sp>
      <p:sp>
        <p:nvSpPr>
          <p:cNvPr id="8" name="投影片編號版面配置區 19"/>
          <p:cNvSpPr>
            <a:spLocks noGrp="1"/>
          </p:cNvSpPr>
          <p:nvPr>
            <p:ph type="sldNum" sz="quarter" idx="12"/>
          </p:nvPr>
        </p:nvSpPr>
        <p:spPr>
          <a:xfrm>
            <a:off x="8610600" y="6356358"/>
            <a:ext cx="2743200" cy="365125"/>
          </a:xfrm>
        </p:spPr>
        <p:txBody>
          <a:bodyPr/>
          <a:lstStyle/>
          <a:p>
            <a:r>
              <a:rPr lang="en-US" altLang="zh-CN" sz="1800" dirty="0" smtClean="0">
                <a:latin typeface="Times New Roman" panose="02020603050405020304" pitchFamily="18" charset="0"/>
                <a:cs typeface="Times New Roman" panose="02020603050405020304" pitchFamily="18" charset="0"/>
              </a:rPr>
              <a:t>P.3</a:t>
            </a:r>
            <a:r>
              <a:rPr lang="en-US" altLang="zh-TW" sz="1800" dirty="0" smtClean="0">
                <a:latin typeface="Times New Roman" panose="02020603050405020304" pitchFamily="18" charset="0"/>
                <a:cs typeface="Times New Roman" panose="02020603050405020304" pitchFamily="18" charset="0"/>
              </a:rPr>
              <a:t>5</a:t>
            </a:r>
            <a:endParaRPr lang="zh-CN" alt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9065200"/>
      </p:ext>
    </p:extLst>
  </p:cSld>
  <p:clrMapOvr>
    <a:masterClrMapping/>
  </p:clrMapOvr>
  <p:transition spd="med" advClick="0" advTm="0">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標題 5"/>
          <p:cNvSpPr>
            <a:spLocks noGrp="1"/>
          </p:cNvSpPr>
          <p:nvPr>
            <p:ph type="title"/>
          </p:nvPr>
        </p:nvSpPr>
        <p:spPr>
          <a:xfrm>
            <a:off x="829915" y="247941"/>
            <a:ext cx="8229600" cy="778099"/>
          </a:xfrm>
        </p:spPr>
        <p:txBody>
          <a:bodyPr>
            <a:normAutofit/>
          </a:bodyPr>
          <a:lstStyle/>
          <a:p>
            <a:r>
              <a:rPr lang="zh-CN" altLang="en-US" sz="3600" b="1" dirty="0">
                <a:solidFill>
                  <a:schemeClr val="accent4">
                    <a:lumMod val="50000"/>
                  </a:schemeClr>
                </a:solidFill>
                <a:latin typeface="Microsoft YaHei" panose="020B0503020204020204" pitchFamily="34" charset="-122"/>
                <a:ea typeface="Microsoft YaHei" panose="020B0503020204020204" pitchFamily="34" charset="-122"/>
                <a:cs typeface="Times New Roman" panose="02020603050405020304" pitchFamily="18" charset="0"/>
                <a:sym typeface="Lato" charset="0"/>
              </a:rPr>
              <a:t>常見問題</a:t>
            </a:r>
            <a:r>
              <a:rPr lang="en-US" altLang="zh-CN" sz="2800" b="1" dirty="0">
                <a:solidFill>
                  <a:schemeClr val="accent4">
                    <a:lumMod val="50000"/>
                  </a:schemeClr>
                </a:solidFill>
                <a:latin typeface="Microsoft YaHei" panose="020B0503020204020204" pitchFamily="34" charset="-122"/>
                <a:ea typeface="Microsoft YaHei" panose="020B0503020204020204" pitchFamily="34" charset="-122"/>
                <a:cs typeface="Times New Roman" panose="02020603050405020304" pitchFamily="18" charset="0"/>
                <a:sym typeface="Lato" charset="0"/>
              </a:rPr>
              <a:t>(</a:t>
            </a:r>
            <a:r>
              <a:rPr lang="en-US" altLang="zh-CN" sz="2800" b="1" dirty="0">
                <a:solidFill>
                  <a:schemeClr val="accent4">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sym typeface="Lato" charset="0"/>
              </a:rPr>
              <a:t>5/7</a:t>
            </a:r>
            <a:r>
              <a:rPr lang="en-US" altLang="zh-CN" sz="2800" b="1" dirty="0">
                <a:solidFill>
                  <a:schemeClr val="accent4">
                    <a:lumMod val="50000"/>
                  </a:schemeClr>
                </a:solidFill>
                <a:latin typeface="Microsoft YaHei" panose="020B0503020204020204" pitchFamily="34" charset="-122"/>
                <a:ea typeface="Microsoft YaHei" panose="020B0503020204020204" pitchFamily="34" charset="-122"/>
                <a:cs typeface="Times New Roman" panose="02020603050405020304" pitchFamily="18" charset="0"/>
                <a:sym typeface="Lato" charset="0"/>
              </a:rPr>
              <a:t>)</a:t>
            </a:r>
            <a:endParaRPr lang="en-US" altLang="zh-TW" sz="2800" b="1" dirty="0">
              <a:solidFill>
                <a:schemeClr val="accent4">
                  <a:lumMod val="50000"/>
                </a:schemeClr>
              </a:solidFill>
              <a:latin typeface="Microsoft YaHei" panose="020B0503020204020204" pitchFamily="34" charset="-122"/>
              <a:ea typeface="Microsoft YaHei" panose="020B0503020204020204" pitchFamily="34" charset="-122"/>
              <a:cs typeface="Times New Roman" panose="02020603050405020304" pitchFamily="18" charset="0"/>
              <a:sym typeface="Lato" charset="0"/>
            </a:endParaRPr>
          </a:p>
        </p:txBody>
      </p:sp>
      <p:sp>
        <p:nvSpPr>
          <p:cNvPr id="6" name="內容版面配置區 2">
            <a:extLst>
              <a:ext uri="{FF2B5EF4-FFF2-40B4-BE49-F238E27FC236}">
                <a16:creationId xmlns="" xmlns:a16="http://schemas.microsoft.com/office/drawing/2014/main" id="{9E418683-2338-3D45-948E-968B1D7A5987}"/>
              </a:ext>
            </a:extLst>
          </p:cNvPr>
          <p:cNvSpPr txBox="1">
            <a:spLocks/>
          </p:cNvSpPr>
          <p:nvPr/>
        </p:nvSpPr>
        <p:spPr>
          <a:xfrm>
            <a:off x="713536" y="1303020"/>
            <a:ext cx="10476978" cy="4525963"/>
          </a:xfrm>
          <a:prstGeom prst="rect">
            <a:avLst/>
          </a:prstGeom>
        </p:spPr>
        <p:txBody>
          <a:bodyPr/>
          <a:lst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ct val="0"/>
              </a:spcBef>
              <a:buClr>
                <a:srgbClr val="1F497D">
                  <a:lumMod val="75000"/>
                </a:srgbClr>
              </a:buClr>
              <a:buNone/>
            </a:pPr>
            <a:r>
              <a:rPr lang="en-US" altLang="zh-TW" sz="2200" dirty="0" smtClean="0">
                <a:solidFill>
                  <a:srgbClr val="002060"/>
                </a:solidFill>
                <a:latin typeface="微软雅黑" panose="020B0503020204020204" pitchFamily="34" charset="-122"/>
                <a:ea typeface="微软雅黑" panose="020B0503020204020204" pitchFamily="34" charset="-122"/>
              </a:rPr>
              <a:t>Q7 : </a:t>
            </a:r>
            <a:r>
              <a:rPr lang="zh-TW" altLang="en-US" sz="2200" dirty="0" smtClean="0">
                <a:solidFill>
                  <a:srgbClr val="002060"/>
                </a:solidFill>
                <a:latin typeface="微软雅黑" panose="020B0503020204020204" pitchFamily="34" charset="-122"/>
                <a:ea typeface="微软雅黑" panose="020B0503020204020204" pitchFamily="34" charset="-122"/>
              </a:rPr>
              <a:t>學習歷程檔案</a:t>
            </a:r>
            <a:r>
              <a:rPr lang="en-US" altLang="zh-TW" sz="2200" dirty="0" smtClean="0">
                <a:solidFill>
                  <a:srgbClr val="002060"/>
                </a:solidFill>
                <a:latin typeface="微软雅黑" panose="020B0503020204020204" pitchFamily="34" charset="-122"/>
                <a:ea typeface="微软雅黑" panose="020B0503020204020204" pitchFamily="34" charset="-122"/>
              </a:rPr>
              <a:t>??</a:t>
            </a:r>
          </a:p>
          <a:p>
            <a:pPr lvl="1">
              <a:lnSpc>
                <a:spcPct val="150000"/>
              </a:lnSpc>
              <a:spcBef>
                <a:spcPct val="0"/>
              </a:spcBef>
              <a:buClr>
                <a:srgbClr val="1F497D">
                  <a:lumMod val="75000"/>
                </a:srgbClr>
              </a:buClr>
              <a:buFont typeface="Wingdings" panose="05000000000000000000" pitchFamily="2" charset="2"/>
              <a:buChar char="n"/>
            </a:pPr>
            <a:r>
              <a:rPr lang="zh-TW" altLang="en-US"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學習歷程檔案資料內容</a:t>
            </a:r>
            <a:r>
              <a:rPr lang="en-US" altLang="zh-TW"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a:t>
            </a:r>
            <a:r>
              <a:rPr lang="zh-TW" altLang="en-US"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現行</a:t>
            </a:r>
            <a:r>
              <a:rPr lang="zh-TW" altLang="en-US" dirty="0">
                <a:solidFill>
                  <a:srgbClr val="FF0000"/>
                </a:solidFill>
                <a:latin typeface="Microsoft YaHei" panose="020B0503020204020204" pitchFamily="34" charset="-122"/>
                <a:ea typeface="Microsoft YaHei" panose="020B0503020204020204" pitchFamily="34" charset="-122"/>
              </a:rPr>
              <a:t>備審</a:t>
            </a:r>
            <a:r>
              <a:rPr lang="zh-TW" altLang="en-US" dirty="0" smtClean="0">
                <a:solidFill>
                  <a:srgbClr val="FF0000"/>
                </a:solidFill>
                <a:latin typeface="Microsoft YaHei" panose="020B0503020204020204" pitchFamily="34" charset="-122"/>
                <a:ea typeface="Microsoft YaHei" panose="020B0503020204020204" pitchFamily="34" charset="-122"/>
              </a:rPr>
              <a:t>資料</a:t>
            </a:r>
            <a:endParaRPr lang="en-US" altLang="zh-TW" sz="1800" dirty="0" smtClean="0">
              <a:solidFill>
                <a:srgbClr val="002060"/>
              </a:solidFill>
              <a:latin typeface="微软雅黑" panose="020B0503020204020204" pitchFamily="34" charset="-122"/>
              <a:ea typeface="微软雅黑" panose="020B0503020204020204" pitchFamily="34" charset="-122"/>
            </a:endParaRPr>
          </a:p>
          <a:p>
            <a:pPr lvl="1" algn="just">
              <a:lnSpc>
                <a:spcPct val="150000"/>
              </a:lnSpc>
              <a:spcBef>
                <a:spcPct val="0"/>
              </a:spcBef>
              <a:buClr>
                <a:srgbClr val="1F497D">
                  <a:lumMod val="75000"/>
                </a:srgbClr>
              </a:buClr>
              <a:buFont typeface="Wingdings" pitchFamily="2" charset="2"/>
              <a:buChar char="n"/>
            </a:pPr>
            <a:r>
              <a:rPr lang="zh-TW" altLang="en-US"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重視學習成果，</a:t>
            </a:r>
            <a:r>
              <a:rPr lang="zh-TW" altLang="en-US"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從學習歷程檔案看出學生學習過程</a:t>
            </a:r>
            <a:r>
              <a:rPr lang="zh-TW" altLang="en-US"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TW"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endParaRPr>
          </a:p>
          <a:p>
            <a:pPr lvl="1" algn="just">
              <a:lnSpc>
                <a:spcPct val="150000"/>
              </a:lnSpc>
              <a:spcBef>
                <a:spcPct val="0"/>
              </a:spcBef>
              <a:buClr>
                <a:srgbClr val="1F497D">
                  <a:lumMod val="75000"/>
                </a:srgbClr>
              </a:buClr>
              <a:buFont typeface="Wingdings" pitchFamily="2" charset="2"/>
              <a:buChar char="n"/>
            </a:pPr>
            <a:r>
              <a:rPr lang="zh-TW" altLang="en-US"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教師認證機制</a:t>
            </a:r>
            <a:r>
              <a:rPr lang="zh-TW" altLang="en-US"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，使學生資料更有公信力。</a:t>
            </a:r>
            <a:endParaRPr lang="en-US" altLang="zh-TW"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endParaRPr>
          </a:p>
          <a:p>
            <a:pPr lvl="1" algn="just">
              <a:lnSpc>
                <a:spcPct val="150000"/>
              </a:lnSpc>
              <a:spcBef>
                <a:spcPct val="0"/>
              </a:spcBef>
              <a:buClr>
                <a:srgbClr val="1F497D">
                  <a:lumMod val="75000"/>
                </a:srgbClr>
              </a:buClr>
              <a:buFont typeface="Wingdings" pitchFamily="2" charset="2"/>
              <a:buChar char="n"/>
            </a:pPr>
            <a:r>
              <a:rPr lang="zh-TW" altLang="en-US"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學習</a:t>
            </a:r>
            <a:r>
              <a:rPr lang="zh-TW" altLang="en-US"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歷程檔案皆是網路數位化完成，學生不用再花額外時間想怎麼編排</a:t>
            </a:r>
            <a:r>
              <a:rPr lang="zh-TW" altLang="en-US"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TW"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endParaRPr>
          </a:p>
          <a:p>
            <a:pPr lvl="1" algn="just">
              <a:lnSpc>
                <a:spcPct val="150000"/>
              </a:lnSpc>
              <a:spcBef>
                <a:spcPct val="0"/>
              </a:spcBef>
              <a:buClr>
                <a:srgbClr val="1F497D">
                  <a:lumMod val="75000"/>
                </a:srgbClr>
              </a:buClr>
              <a:buFont typeface="Wingdings" pitchFamily="2" charset="2"/>
              <a:buChar char="n"/>
            </a:pPr>
            <a:r>
              <a:rPr lang="zh-TW" altLang="en-US"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具體的證據告訴大學，「你是怎樣的人」</a:t>
            </a:r>
            <a:r>
              <a:rPr lang="zh-TW" altLang="en-US"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，及這些證據如何指向你為何適合這個科系</a:t>
            </a:r>
            <a:r>
              <a:rPr lang="zh-TW" altLang="en-US"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TW"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endParaRPr>
          </a:p>
          <a:p>
            <a:pPr lvl="1" algn="just">
              <a:lnSpc>
                <a:spcPct val="150000"/>
              </a:lnSpc>
              <a:spcBef>
                <a:spcPct val="0"/>
              </a:spcBef>
              <a:buClr>
                <a:srgbClr val="1F497D">
                  <a:lumMod val="75000"/>
                </a:srgbClr>
              </a:buClr>
              <a:buFont typeface="Wingdings" pitchFamily="2" charset="2"/>
              <a:buChar char="n"/>
            </a:pPr>
            <a:r>
              <a:rPr lang="zh-TW" altLang="en-US"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特別強調</a:t>
            </a:r>
            <a:r>
              <a:rPr lang="zh-TW" altLang="en-US"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「不必花錢取得」</a:t>
            </a:r>
            <a:r>
              <a:rPr lang="zh-TW" altLang="en-US"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以校內的彈性學習、團體活動時間內的重要表現為主。</a:t>
            </a:r>
          </a:p>
          <a:p>
            <a:pPr marL="457177" lvl="1" indent="0" algn="just">
              <a:lnSpc>
                <a:spcPct val="150000"/>
              </a:lnSpc>
              <a:spcBef>
                <a:spcPct val="0"/>
              </a:spcBef>
              <a:buClr>
                <a:srgbClr val="1F497D">
                  <a:lumMod val="75000"/>
                </a:srgbClr>
              </a:buClr>
              <a:buNone/>
            </a:pPr>
            <a:endParaRPr lang="zh-TW" altLang="en-US"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endParaRPr>
          </a:p>
          <a:p>
            <a:pPr lvl="1" algn="just">
              <a:lnSpc>
                <a:spcPct val="150000"/>
              </a:lnSpc>
              <a:spcBef>
                <a:spcPct val="0"/>
              </a:spcBef>
              <a:buClr>
                <a:srgbClr val="1F497D">
                  <a:lumMod val="75000"/>
                </a:srgbClr>
              </a:buClr>
              <a:buFont typeface="Wingdings" pitchFamily="2" charset="2"/>
              <a:buChar char="n"/>
            </a:pPr>
            <a:endParaRPr lang="zh-TW" altLang="en-US"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endParaRPr>
          </a:p>
          <a:p>
            <a:pPr marL="0" indent="0">
              <a:lnSpc>
                <a:spcPct val="150000"/>
              </a:lnSpc>
              <a:spcBef>
                <a:spcPct val="0"/>
              </a:spcBef>
              <a:buClr>
                <a:srgbClr val="1F497D">
                  <a:lumMod val="75000"/>
                </a:srgbClr>
              </a:buClr>
              <a:buNone/>
            </a:pPr>
            <a:endParaRPr lang="en-US" altLang="zh-TW" sz="3200"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投影片編號版面配置區 19"/>
          <p:cNvSpPr>
            <a:spLocks noGrp="1"/>
          </p:cNvSpPr>
          <p:nvPr>
            <p:ph type="sldNum" sz="quarter" idx="12"/>
          </p:nvPr>
        </p:nvSpPr>
        <p:spPr>
          <a:xfrm>
            <a:off x="8610600" y="6356358"/>
            <a:ext cx="2743200" cy="365125"/>
          </a:xfrm>
        </p:spPr>
        <p:txBody>
          <a:bodyPr/>
          <a:lstStyle/>
          <a:p>
            <a:r>
              <a:rPr lang="en-US" altLang="zh-CN" sz="1800" dirty="0" smtClean="0">
                <a:latin typeface="Times New Roman" panose="02020603050405020304" pitchFamily="18" charset="0"/>
                <a:cs typeface="Times New Roman" panose="02020603050405020304" pitchFamily="18" charset="0"/>
              </a:rPr>
              <a:t>P.3</a:t>
            </a:r>
            <a:r>
              <a:rPr lang="en-US" altLang="zh-TW" sz="1800" dirty="0">
                <a:latin typeface="Times New Roman" panose="02020603050405020304" pitchFamily="18" charset="0"/>
                <a:cs typeface="Times New Roman" panose="02020603050405020304" pitchFamily="18" charset="0"/>
              </a:rPr>
              <a:t>6</a:t>
            </a:r>
            <a:endParaRPr lang="zh-CN" alt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5060281"/>
      </p:ext>
    </p:extLst>
  </p:cSld>
  <p:clrMapOvr>
    <a:masterClrMapping/>
  </p:clrMapOvr>
  <p:transition spd="med" advClick="0" advTm="0">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標題 5"/>
          <p:cNvSpPr>
            <a:spLocks noGrp="1"/>
          </p:cNvSpPr>
          <p:nvPr>
            <p:ph type="title"/>
          </p:nvPr>
        </p:nvSpPr>
        <p:spPr>
          <a:xfrm>
            <a:off x="829915" y="247941"/>
            <a:ext cx="8229600" cy="778099"/>
          </a:xfrm>
        </p:spPr>
        <p:txBody>
          <a:bodyPr>
            <a:normAutofit/>
          </a:bodyPr>
          <a:lstStyle/>
          <a:p>
            <a:r>
              <a:rPr lang="zh-CN" altLang="en-US" sz="3600" b="1" dirty="0">
                <a:solidFill>
                  <a:schemeClr val="accent4">
                    <a:lumMod val="50000"/>
                  </a:schemeClr>
                </a:solidFill>
                <a:latin typeface="Microsoft YaHei" panose="020B0503020204020204" pitchFamily="34" charset="-122"/>
                <a:ea typeface="Microsoft YaHei" panose="020B0503020204020204" pitchFamily="34" charset="-122"/>
                <a:cs typeface="Times New Roman" panose="02020603050405020304" pitchFamily="18" charset="0"/>
                <a:sym typeface="Lato" charset="0"/>
              </a:rPr>
              <a:t>常見問題</a:t>
            </a:r>
            <a:r>
              <a:rPr lang="en-US" altLang="zh-CN" sz="2800" b="1" dirty="0" smtClean="0">
                <a:solidFill>
                  <a:schemeClr val="accent4">
                    <a:lumMod val="50000"/>
                  </a:schemeClr>
                </a:solidFill>
                <a:latin typeface="Microsoft YaHei" panose="020B0503020204020204" pitchFamily="34" charset="-122"/>
                <a:ea typeface="Microsoft YaHei" panose="020B0503020204020204" pitchFamily="34" charset="-122"/>
                <a:cs typeface="Times New Roman" panose="02020603050405020304" pitchFamily="18" charset="0"/>
                <a:sym typeface="Lato" charset="0"/>
              </a:rPr>
              <a:t>(6</a:t>
            </a:r>
            <a:r>
              <a:rPr lang="en-US" altLang="zh-CN" sz="2800" b="1" dirty="0" smtClean="0">
                <a:solidFill>
                  <a:schemeClr val="accent4">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sym typeface="Lato" charset="0"/>
              </a:rPr>
              <a:t>/7</a:t>
            </a:r>
            <a:r>
              <a:rPr lang="en-US" altLang="zh-CN" sz="2800" b="1" dirty="0">
                <a:solidFill>
                  <a:schemeClr val="accent4">
                    <a:lumMod val="50000"/>
                  </a:schemeClr>
                </a:solidFill>
                <a:latin typeface="Microsoft YaHei" panose="020B0503020204020204" pitchFamily="34" charset="-122"/>
                <a:ea typeface="Microsoft YaHei" panose="020B0503020204020204" pitchFamily="34" charset="-122"/>
                <a:cs typeface="Times New Roman" panose="02020603050405020304" pitchFamily="18" charset="0"/>
                <a:sym typeface="Lato" charset="0"/>
              </a:rPr>
              <a:t>)</a:t>
            </a:r>
            <a:endParaRPr lang="en-US" altLang="zh-TW" sz="2800" b="1" dirty="0">
              <a:solidFill>
                <a:schemeClr val="accent4">
                  <a:lumMod val="50000"/>
                </a:schemeClr>
              </a:solidFill>
              <a:latin typeface="Microsoft YaHei" panose="020B0503020204020204" pitchFamily="34" charset="-122"/>
              <a:ea typeface="Microsoft YaHei" panose="020B0503020204020204" pitchFamily="34" charset="-122"/>
              <a:cs typeface="Times New Roman" panose="02020603050405020304" pitchFamily="18" charset="0"/>
              <a:sym typeface="Lato" charset="0"/>
            </a:endParaRPr>
          </a:p>
        </p:txBody>
      </p:sp>
      <p:sp>
        <p:nvSpPr>
          <p:cNvPr id="6" name="內容版面配置區 2">
            <a:extLst>
              <a:ext uri="{FF2B5EF4-FFF2-40B4-BE49-F238E27FC236}">
                <a16:creationId xmlns="" xmlns:a16="http://schemas.microsoft.com/office/drawing/2014/main" id="{9E418683-2338-3D45-948E-968B1D7A5987}"/>
              </a:ext>
            </a:extLst>
          </p:cNvPr>
          <p:cNvSpPr txBox="1">
            <a:spLocks/>
          </p:cNvSpPr>
          <p:nvPr/>
        </p:nvSpPr>
        <p:spPr>
          <a:xfrm>
            <a:off x="713536" y="1303020"/>
            <a:ext cx="10476978" cy="4525963"/>
          </a:xfrm>
          <a:prstGeom prst="rect">
            <a:avLst/>
          </a:prstGeom>
        </p:spPr>
        <p:txBody>
          <a:bodyPr/>
          <a:lst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ct val="0"/>
              </a:spcBef>
              <a:buClr>
                <a:srgbClr val="1F497D">
                  <a:lumMod val="75000"/>
                </a:srgbClr>
              </a:buClr>
              <a:buNone/>
            </a:pPr>
            <a:r>
              <a:rPr lang="en-US" altLang="zh-TW" sz="2200" dirty="0" smtClean="0">
                <a:solidFill>
                  <a:srgbClr val="002060"/>
                </a:solidFill>
                <a:latin typeface="微软雅黑" panose="020B0503020204020204" pitchFamily="34" charset="-122"/>
                <a:ea typeface="微软雅黑" panose="020B0503020204020204" pitchFamily="34" charset="-122"/>
              </a:rPr>
              <a:t>Q8 : </a:t>
            </a:r>
            <a:r>
              <a:rPr lang="zh-TW" altLang="en-US" sz="2200" dirty="0" smtClean="0">
                <a:solidFill>
                  <a:srgbClr val="002060"/>
                </a:solidFill>
                <a:latin typeface="微软雅黑" panose="020B0503020204020204" pitchFamily="34" charset="-122"/>
                <a:ea typeface="微软雅黑" panose="020B0503020204020204" pitchFamily="34" charset="-122"/>
              </a:rPr>
              <a:t>學習歷程檔案如何</a:t>
            </a:r>
            <a:r>
              <a:rPr lang="zh-TW" altLang="en-US" sz="2200" dirty="0">
                <a:solidFill>
                  <a:srgbClr val="002060"/>
                </a:solidFill>
                <a:latin typeface="微软雅黑" panose="020B0503020204020204" pitchFamily="34" charset="-122"/>
                <a:ea typeface="微软雅黑" panose="020B0503020204020204" pitchFamily="34" charset="-122"/>
              </a:rPr>
              <a:t>準備</a:t>
            </a:r>
            <a:r>
              <a:rPr lang="zh-TW" altLang="en-US" sz="2200" dirty="0" smtClean="0">
                <a:solidFill>
                  <a:srgbClr val="002060"/>
                </a:solidFill>
                <a:latin typeface="微软雅黑" panose="020B0503020204020204" pitchFamily="34" charset="-122"/>
                <a:ea typeface="微软雅黑" panose="020B0503020204020204" pitchFamily="34" charset="-122"/>
              </a:rPr>
              <a:t>？</a:t>
            </a:r>
            <a:endParaRPr lang="en-US" altLang="zh-TW" sz="2200" dirty="0" smtClean="0">
              <a:solidFill>
                <a:srgbClr val="002060"/>
              </a:solidFill>
              <a:latin typeface="微软雅黑" panose="020B0503020204020204" pitchFamily="34" charset="-122"/>
              <a:ea typeface="微软雅黑" panose="020B0503020204020204" pitchFamily="34" charset="-122"/>
            </a:endParaRPr>
          </a:p>
          <a:p>
            <a:pPr marL="0" indent="0">
              <a:lnSpc>
                <a:spcPct val="150000"/>
              </a:lnSpc>
              <a:spcBef>
                <a:spcPct val="0"/>
              </a:spcBef>
              <a:buClr>
                <a:srgbClr val="1F497D">
                  <a:lumMod val="75000"/>
                </a:srgbClr>
              </a:buClr>
              <a:buNone/>
            </a:pPr>
            <a:endParaRPr lang="en-US" altLang="zh-TW" sz="3200"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投影片編號版面配置區 19"/>
          <p:cNvSpPr>
            <a:spLocks noGrp="1"/>
          </p:cNvSpPr>
          <p:nvPr>
            <p:ph type="sldNum" sz="quarter" idx="12"/>
          </p:nvPr>
        </p:nvSpPr>
        <p:spPr>
          <a:xfrm>
            <a:off x="8610600" y="6356358"/>
            <a:ext cx="2743200" cy="365125"/>
          </a:xfrm>
        </p:spPr>
        <p:txBody>
          <a:bodyPr/>
          <a:lstStyle/>
          <a:p>
            <a:r>
              <a:rPr lang="en-US" altLang="zh-CN" sz="1800" dirty="0" smtClean="0">
                <a:latin typeface="Times New Roman" panose="02020603050405020304" pitchFamily="18" charset="0"/>
                <a:cs typeface="Times New Roman" panose="02020603050405020304" pitchFamily="18" charset="0"/>
              </a:rPr>
              <a:t>P.3</a:t>
            </a:r>
            <a:r>
              <a:rPr lang="en-US" altLang="zh-TW" sz="1800" dirty="0">
                <a:latin typeface="Times New Roman" panose="02020603050405020304" pitchFamily="18" charset="0"/>
                <a:cs typeface="Times New Roman" panose="02020603050405020304" pitchFamily="18" charset="0"/>
              </a:rPr>
              <a:t>7</a:t>
            </a:r>
            <a:endParaRPr lang="zh-CN" altLang="en-US" sz="1800" dirty="0">
              <a:latin typeface="Times New Roman" panose="02020603050405020304" pitchFamily="18" charset="0"/>
              <a:cs typeface="Times New Roman" panose="02020603050405020304" pitchFamily="18" charset="0"/>
            </a:endParaRPr>
          </a:p>
        </p:txBody>
      </p:sp>
      <p:graphicFrame>
        <p:nvGraphicFramePr>
          <p:cNvPr id="2" name="資料庫圖表 1"/>
          <p:cNvGraphicFramePr/>
          <p:nvPr>
            <p:extLst>
              <p:ext uri="{D42A27DB-BD31-4B8C-83A1-F6EECF244321}">
                <p14:modId xmlns:p14="http://schemas.microsoft.com/office/powerpoint/2010/main" val="3035876781"/>
              </p:ext>
            </p:extLst>
          </p:nvPr>
        </p:nvGraphicFramePr>
        <p:xfrm>
          <a:off x="310613" y="2118361"/>
          <a:ext cx="9695384" cy="39743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9" name="群組 18"/>
          <p:cNvGrpSpPr/>
          <p:nvPr/>
        </p:nvGrpSpPr>
        <p:grpSpPr>
          <a:xfrm>
            <a:off x="9029165" y="2133601"/>
            <a:ext cx="2789024" cy="956706"/>
            <a:chOff x="588063" y="16444"/>
            <a:chExt cx="2324635" cy="956706"/>
          </a:xfrm>
        </p:grpSpPr>
        <p:sp>
          <p:nvSpPr>
            <p:cNvPr id="29" name="圓角矩形 28"/>
            <p:cNvSpPr/>
            <p:nvPr/>
          </p:nvSpPr>
          <p:spPr>
            <a:xfrm>
              <a:off x="588063" y="16444"/>
              <a:ext cx="2324635" cy="956706"/>
            </a:xfrm>
            <a:prstGeom prst="flowChartAlternateProcess">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30" name="圓角矩形 4"/>
            <p:cNvSpPr/>
            <p:nvPr/>
          </p:nvSpPr>
          <p:spPr>
            <a:xfrm>
              <a:off x="634766" y="63147"/>
              <a:ext cx="2231229" cy="863300"/>
            </a:xfrm>
            <a:prstGeom prst="flowChartAlternateProcess">
              <a:avLst/>
            </a:prstGeom>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zh-TW" altLang="en-US" sz="2400" kern="1200" dirty="0" smtClean="0">
                  <a:solidFill>
                    <a:schemeClr val="bg1"/>
                  </a:solidFill>
                  <a:latin typeface="微软雅黑" panose="020B0503020204020204" pitchFamily="34" charset="-122"/>
                  <a:ea typeface="微软雅黑" panose="020B0503020204020204" pitchFamily="34" charset="-122"/>
                  <a:cs typeface="+mn-cs"/>
                </a:rPr>
                <a:t>每學期，由學校提交</a:t>
              </a:r>
              <a:endParaRPr lang="zh-TW" altLang="en-US" sz="2400" kern="1200" dirty="0">
                <a:solidFill>
                  <a:schemeClr val="bg1"/>
                </a:solidFill>
                <a:latin typeface="微软雅黑" panose="020B0503020204020204" pitchFamily="34" charset="-122"/>
                <a:ea typeface="微软雅黑" panose="020B0503020204020204" pitchFamily="34" charset="-122"/>
                <a:cs typeface="+mn-cs"/>
              </a:endParaRPr>
            </a:p>
          </p:txBody>
        </p:sp>
      </p:grpSp>
      <p:grpSp>
        <p:nvGrpSpPr>
          <p:cNvPr id="20" name="群組 19"/>
          <p:cNvGrpSpPr/>
          <p:nvPr/>
        </p:nvGrpSpPr>
        <p:grpSpPr>
          <a:xfrm>
            <a:off x="9023953" y="3123687"/>
            <a:ext cx="2789024" cy="956706"/>
            <a:chOff x="582851" y="1006530"/>
            <a:chExt cx="2324635" cy="956706"/>
          </a:xfrm>
        </p:grpSpPr>
        <p:sp>
          <p:nvSpPr>
            <p:cNvPr id="27" name="圓角矩形 26"/>
            <p:cNvSpPr/>
            <p:nvPr/>
          </p:nvSpPr>
          <p:spPr>
            <a:xfrm>
              <a:off x="582851" y="1006530"/>
              <a:ext cx="2324635" cy="956706"/>
            </a:xfrm>
            <a:prstGeom prst="flowChartAlternateProcess">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2">
                <a:hueOff val="21222"/>
                <a:satOff val="-542"/>
                <a:lumOff val="-7647"/>
                <a:alphaOff val="0"/>
              </a:schemeClr>
            </a:effectRef>
            <a:fontRef idx="minor">
              <a:schemeClr val="lt1"/>
            </a:fontRef>
          </p:style>
        </p:sp>
        <p:sp>
          <p:nvSpPr>
            <p:cNvPr id="28" name="圓角矩形 6"/>
            <p:cNvSpPr/>
            <p:nvPr/>
          </p:nvSpPr>
          <p:spPr>
            <a:xfrm>
              <a:off x="629554" y="1053233"/>
              <a:ext cx="2231229" cy="863300"/>
            </a:xfrm>
            <a:prstGeom prst="flowChartAlternateProcess">
              <a:avLst/>
            </a:prstGeom>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zh-TW" altLang="en-US" sz="2400" kern="1200" dirty="0" smtClean="0">
                  <a:solidFill>
                    <a:schemeClr val="bg1"/>
                  </a:solidFill>
                  <a:latin typeface="微软雅黑" panose="020B0503020204020204" pitchFamily="34" charset="-122"/>
                  <a:ea typeface="微软雅黑" panose="020B0503020204020204" pitchFamily="34" charset="-122"/>
                  <a:cs typeface="+mn-cs"/>
                </a:rPr>
                <a:t>每學期，由學校提交</a:t>
              </a:r>
              <a:endParaRPr lang="zh-TW" altLang="en-US" sz="2400" kern="1200" dirty="0">
                <a:solidFill>
                  <a:schemeClr val="bg1"/>
                </a:solidFill>
                <a:latin typeface="微软雅黑" panose="020B0503020204020204" pitchFamily="34" charset="-122"/>
                <a:ea typeface="微软雅黑" panose="020B0503020204020204" pitchFamily="34" charset="-122"/>
                <a:cs typeface="+mn-cs"/>
              </a:endParaRPr>
            </a:p>
          </p:txBody>
        </p:sp>
      </p:grpSp>
      <p:grpSp>
        <p:nvGrpSpPr>
          <p:cNvPr id="21" name="群組 20"/>
          <p:cNvGrpSpPr/>
          <p:nvPr/>
        </p:nvGrpSpPr>
        <p:grpSpPr>
          <a:xfrm>
            <a:off x="9023953" y="4128229"/>
            <a:ext cx="2789024" cy="956706"/>
            <a:chOff x="582851" y="2011072"/>
            <a:chExt cx="2324635" cy="956706"/>
          </a:xfrm>
        </p:grpSpPr>
        <p:sp>
          <p:nvSpPr>
            <p:cNvPr id="25" name="圓角矩形 24"/>
            <p:cNvSpPr/>
            <p:nvPr/>
          </p:nvSpPr>
          <p:spPr>
            <a:xfrm>
              <a:off x="582851" y="2011072"/>
              <a:ext cx="2324635" cy="956706"/>
            </a:xfrm>
            <a:prstGeom prst="flowChartAlternateProcess">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2">
                <a:hueOff val="42443"/>
                <a:satOff val="-1085"/>
                <a:lumOff val="-15295"/>
                <a:alphaOff val="0"/>
              </a:schemeClr>
            </a:effectRef>
            <a:fontRef idx="minor">
              <a:schemeClr val="lt1"/>
            </a:fontRef>
          </p:style>
        </p:sp>
        <p:sp>
          <p:nvSpPr>
            <p:cNvPr id="26" name="圓角矩形 8"/>
            <p:cNvSpPr/>
            <p:nvPr/>
          </p:nvSpPr>
          <p:spPr>
            <a:xfrm>
              <a:off x="629554" y="2057775"/>
              <a:ext cx="2231229" cy="863300"/>
            </a:xfrm>
            <a:prstGeom prst="flowChartAlternateProcess">
              <a:avLst/>
            </a:prstGeom>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zh-TW" altLang="en-US" sz="2400" dirty="0" smtClean="0">
                  <a:solidFill>
                    <a:schemeClr val="bg1"/>
                  </a:solidFill>
                  <a:latin typeface="微软雅黑" panose="020B0503020204020204" pitchFamily="34" charset="-122"/>
                  <a:ea typeface="微软雅黑" panose="020B0503020204020204" pitchFamily="34" charset="-122"/>
                </a:rPr>
                <a:t>每學年上傳</a:t>
              </a:r>
              <a:r>
                <a:rPr lang="en-US" altLang="zh-TW" sz="2400" dirty="0">
                  <a:solidFill>
                    <a:schemeClr val="bg1"/>
                  </a:solidFill>
                  <a:latin typeface="微软雅黑" panose="020B0503020204020204" pitchFamily="34" charset="-122"/>
                  <a:ea typeface="微软雅黑" panose="020B0503020204020204" pitchFamily="34" charset="-122"/>
                </a:rPr>
                <a:t>6</a:t>
              </a:r>
              <a:r>
                <a:rPr lang="zh-TW" altLang="en-US" sz="2400" dirty="0" smtClean="0">
                  <a:solidFill>
                    <a:schemeClr val="bg1"/>
                  </a:solidFill>
                  <a:latin typeface="微软雅黑" panose="020B0503020204020204" pitchFamily="34" charset="-122"/>
                  <a:ea typeface="微软雅黑" panose="020B0503020204020204" pitchFamily="34" charset="-122"/>
                </a:rPr>
                <a:t>件到中央資料庫，</a:t>
              </a:r>
              <a:r>
                <a:rPr lang="en-US" altLang="zh-TW" sz="2400" dirty="0" smtClean="0">
                  <a:solidFill>
                    <a:schemeClr val="bg1"/>
                  </a:solidFill>
                  <a:latin typeface="微软雅黑" panose="020B0503020204020204" pitchFamily="34" charset="-122"/>
                  <a:ea typeface="微软雅黑" panose="020B0503020204020204" pitchFamily="34" charset="-122"/>
                </a:rPr>
                <a:t>(</a:t>
              </a:r>
              <a:r>
                <a:rPr lang="zh-TW" altLang="en-US" sz="2400" dirty="0" smtClean="0">
                  <a:solidFill>
                    <a:schemeClr val="bg1"/>
                  </a:solidFill>
                  <a:latin typeface="微软雅黑" panose="020B0503020204020204" pitchFamily="34" charset="-122"/>
                  <a:ea typeface="微软雅黑" panose="020B0503020204020204" pitchFamily="34" charset="-122"/>
                </a:rPr>
                <a:t>需任課老師認證</a:t>
              </a:r>
              <a:r>
                <a:rPr lang="en-US" altLang="zh-TW" sz="2400" dirty="0" smtClean="0">
                  <a:solidFill>
                    <a:schemeClr val="bg1"/>
                  </a:solidFill>
                  <a:latin typeface="微软雅黑" panose="020B0503020204020204" pitchFamily="34" charset="-122"/>
                  <a:ea typeface="微软雅黑" panose="020B0503020204020204" pitchFamily="34" charset="-122"/>
                </a:rPr>
                <a:t>)</a:t>
              </a:r>
              <a:endParaRPr lang="zh-TW" altLang="en-US" sz="2400" dirty="0">
                <a:solidFill>
                  <a:schemeClr val="bg1"/>
                </a:solidFill>
                <a:latin typeface="微软雅黑" panose="020B0503020204020204" pitchFamily="34" charset="-122"/>
                <a:ea typeface="微软雅黑" panose="020B0503020204020204" pitchFamily="34" charset="-122"/>
              </a:endParaRPr>
            </a:p>
          </p:txBody>
        </p:sp>
      </p:grpSp>
      <p:grpSp>
        <p:nvGrpSpPr>
          <p:cNvPr id="22" name="群組 21"/>
          <p:cNvGrpSpPr/>
          <p:nvPr/>
        </p:nvGrpSpPr>
        <p:grpSpPr>
          <a:xfrm>
            <a:off x="9023953" y="5132771"/>
            <a:ext cx="2789024" cy="956706"/>
            <a:chOff x="582851" y="3015614"/>
            <a:chExt cx="2324635" cy="956706"/>
          </a:xfrm>
        </p:grpSpPr>
        <p:sp>
          <p:nvSpPr>
            <p:cNvPr id="23" name="圓角矩形 22"/>
            <p:cNvSpPr/>
            <p:nvPr/>
          </p:nvSpPr>
          <p:spPr>
            <a:xfrm>
              <a:off x="582851" y="3015614"/>
              <a:ext cx="2324635" cy="956706"/>
            </a:xfrm>
            <a:prstGeom prst="flowChartAlternateProcess">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2">
                <a:hueOff val="63665"/>
                <a:satOff val="-1627"/>
                <a:lumOff val="-22942"/>
                <a:alphaOff val="0"/>
              </a:schemeClr>
            </a:effectRef>
            <a:fontRef idx="minor">
              <a:schemeClr val="lt1"/>
            </a:fontRef>
          </p:style>
        </p:sp>
        <p:sp>
          <p:nvSpPr>
            <p:cNvPr id="24" name="圓角矩形 10"/>
            <p:cNvSpPr/>
            <p:nvPr/>
          </p:nvSpPr>
          <p:spPr>
            <a:xfrm>
              <a:off x="629554" y="3062317"/>
              <a:ext cx="2231229" cy="863300"/>
            </a:xfrm>
            <a:prstGeom prst="flowChartAlternateProcess">
              <a:avLst/>
            </a:prstGeom>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zh-TW" altLang="en-US" sz="2400" dirty="0" smtClean="0">
                  <a:solidFill>
                    <a:schemeClr val="bg1"/>
                  </a:solidFill>
                  <a:latin typeface="微软雅黑" panose="020B0503020204020204" pitchFamily="34" charset="-122"/>
                  <a:ea typeface="微软雅黑" panose="020B0503020204020204" pitchFamily="34" charset="-122"/>
                </a:rPr>
                <a:t>每</a:t>
              </a:r>
              <a:r>
                <a:rPr lang="zh-TW" altLang="en-US" sz="2400" dirty="0">
                  <a:solidFill>
                    <a:schemeClr val="bg1"/>
                  </a:solidFill>
                  <a:latin typeface="微软雅黑" panose="020B0503020204020204" pitchFamily="34" charset="-122"/>
                  <a:ea typeface="微软雅黑" panose="020B0503020204020204" pitchFamily="34" charset="-122"/>
                </a:rPr>
                <a:t>學年至多登錄</a:t>
              </a:r>
              <a:r>
                <a:rPr lang="en-US" altLang="zh-TW" sz="2400" dirty="0">
                  <a:solidFill>
                    <a:schemeClr val="bg1"/>
                  </a:solidFill>
                  <a:latin typeface="微软雅黑" panose="020B0503020204020204" pitchFamily="34" charset="-122"/>
                  <a:ea typeface="微软雅黑" panose="020B0503020204020204" pitchFamily="34" charset="-122"/>
                </a:rPr>
                <a:t>10</a:t>
              </a:r>
              <a:r>
                <a:rPr lang="zh-TW" altLang="en-US" sz="2400" dirty="0">
                  <a:solidFill>
                    <a:schemeClr val="bg1"/>
                  </a:solidFill>
                  <a:latin typeface="微软雅黑" panose="020B0503020204020204" pitchFamily="34" charset="-122"/>
                  <a:ea typeface="微软雅黑" panose="020B0503020204020204" pitchFamily="34" charset="-122"/>
                </a:rPr>
                <a:t>項</a:t>
              </a:r>
              <a:endParaRPr lang="zh-TW" altLang="en-US" sz="2400" kern="1200" dirty="0">
                <a:solidFill>
                  <a:schemeClr val="bg1"/>
                </a:solidFill>
                <a:latin typeface="微软雅黑" panose="020B0503020204020204" pitchFamily="34" charset="-122"/>
                <a:ea typeface="微软雅黑" panose="020B0503020204020204" pitchFamily="34" charset="-122"/>
                <a:cs typeface="+mn-cs"/>
              </a:endParaRPr>
            </a:p>
          </p:txBody>
        </p:sp>
      </p:grpSp>
    </p:spTree>
    <p:extLst>
      <p:ext uri="{BB962C8B-B14F-4D97-AF65-F5344CB8AC3E}">
        <p14:creationId xmlns:p14="http://schemas.microsoft.com/office/powerpoint/2010/main" val="84028206"/>
      </p:ext>
    </p:extLst>
  </p:cSld>
  <p:clrMapOvr>
    <a:masterClrMapping/>
  </p:clrMapOvr>
  <p:transition spd="med" advClick="0" advTm="0">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標題 5"/>
          <p:cNvSpPr>
            <a:spLocks noGrp="1"/>
          </p:cNvSpPr>
          <p:nvPr>
            <p:ph type="title"/>
          </p:nvPr>
        </p:nvSpPr>
        <p:spPr>
          <a:xfrm>
            <a:off x="829915" y="247941"/>
            <a:ext cx="8229600" cy="778099"/>
          </a:xfrm>
        </p:spPr>
        <p:txBody>
          <a:bodyPr>
            <a:normAutofit/>
          </a:bodyPr>
          <a:lstStyle/>
          <a:p>
            <a:r>
              <a:rPr lang="zh-TW" altLang="en-US" sz="3600" b="1" dirty="0">
                <a:solidFill>
                  <a:schemeClr val="accent1"/>
                </a:solidFill>
                <a:latin typeface="微软雅黑" panose="020B0503020204020204" pitchFamily="34" charset="-122"/>
                <a:ea typeface="微软雅黑" panose="020B0503020204020204" pitchFamily="34" charset="-122"/>
                <a:cs typeface="+mn-cs"/>
                <a:sym typeface="Lato" charset="0"/>
              </a:rPr>
              <a:t>十二年國教高中課程變革</a:t>
            </a:r>
          </a:p>
        </p:txBody>
      </p:sp>
      <p:sp>
        <p:nvSpPr>
          <p:cNvPr id="5" name="投影片編號版面配置區 19"/>
          <p:cNvSpPr>
            <a:spLocks noGrp="1"/>
          </p:cNvSpPr>
          <p:nvPr>
            <p:ph type="sldNum" sz="quarter" idx="12"/>
          </p:nvPr>
        </p:nvSpPr>
        <p:spPr>
          <a:xfrm>
            <a:off x="8610600" y="6356358"/>
            <a:ext cx="2743200" cy="365125"/>
          </a:xfrm>
        </p:spPr>
        <p:txBody>
          <a:bodyPr/>
          <a:lstStyle/>
          <a:p>
            <a:r>
              <a:rPr lang="en-US" altLang="zh-CN" sz="1800" dirty="0">
                <a:latin typeface="Times New Roman" panose="02020603050405020304" pitchFamily="18" charset="0"/>
                <a:cs typeface="Times New Roman" panose="02020603050405020304" pitchFamily="18" charset="0"/>
              </a:rPr>
              <a:t>P.</a:t>
            </a:r>
            <a:r>
              <a:rPr lang="en-US" altLang="zh-TW" sz="1800" dirty="0">
                <a:latin typeface="Times New Roman" panose="02020603050405020304" pitchFamily="18" charset="0"/>
                <a:cs typeface="Times New Roman" panose="02020603050405020304" pitchFamily="18" charset="0"/>
              </a:rPr>
              <a:t>2</a:t>
            </a:r>
            <a:endParaRPr lang="zh-CN" altLang="en-US" sz="1800" dirty="0">
              <a:latin typeface="Times New Roman" panose="02020603050405020304" pitchFamily="18" charset="0"/>
              <a:cs typeface="Times New Roman" panose="02020603050405020304" pitchFamily="18" charset="0"/>
            </a:endParaRPr>
          </a:p>
        </p:txBody>
      </p:sp>
      <p:grpSp>
        <p:nvGrpSpPr>
          <p:cNvPr id="6" name="Group 2">
            <a:extLst>
              <a:ext uri="{FF2B5EF4-FFF2-40B4-BE49-F238E27FC236}">
                <a16:creationId xmlns="" xmlns:a16="http://schemas.microsoft.com/office/drawing/2014/main" id="{77095F5B-2AAA-43DB-9D0F-3AFFC5898A16}"/>
              </a:ext>
            </a:extLst>
          </p:cNvPr>
          <p:cNvGrpSpPr/>
          <p:nvPr/>
        </p:nvGrpSpPr>
        <p:grpSpPr>
          <a:xfrm>
            <a:off x="1415482" y="1192860"/>
            <a:ext cx="8566718" cy="5343400"/>
            <a:chOff x="195588" y="1412776"/>
            <a:chExt cx="8566718" cy="5343400"/>
          </a:xfrm>
        </p:grpSpPr>
        <p:graphicFrame>
          <p:nvGraphicFramePr>
            <p:cNvPr id="7" name="資料庫圖表 6"/>
            <p:cNvGraphicFramePr/>
            <p:nvPr/>
          </p:nvGraphicFramePr>
          <p:xfrm>
            <a:off x="1572344" y="227687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文字方塊 8"/>
            <p:cNvSpPr txBox="1"/>
            <p:nvPr/>
          </p:nvSpPr>
          <p:spPr>
            <a:xfrm>
              <a:off x="3688933" y="5190872"/>
              <a:ext cx="646331" cy="369332"/>
            </a:xfrm>
            <a:prstGeom prst="rect">
              <a:avLst/>
            </a:prstGeom>
            <a:noFill/>
          </p:spPr>
          <p:txBody>
            <a:bodyPr wrap="none" rtlCol="0">
              <a:spAutoFit/>
            </a:bodyPr>
            <a:lstStyle/>
            <a:p>
              <a:r>
                <a:rPr lang="zh-TW" altLang="en-US" b="1" dirty="0">
                  <a:solidFill>
                    <a:prstClr val="black"/>
                  </a:solidFill>
                  <a:latin typeface="Microsoft YaHei" panose="020B0503020204020204" pitchFamily="34" charset="-122"/>
                  <a:ea typeface="Microsoft YaHei" panose="020B0503020204020204" pitchFamily="34" charset="-122"/>
                </a:rPr>
                <a:t>選修</a:t>
              </a:r>
            </a:p>
          </p:txBody>
        </p:sp>
        <p:sp>
          <p:nvSpPr>
            <p:cNvPr id="10" name="文字方塊 9"/>
            <p:cNvSpPr txBox="1"/>
            <p:nvPr/>
          </p:nvSpPr>
          <p:spPr>
            <a:xfrm>
              <a:off x="3442452" y="5529426"/>
              <a:ext cx="1046440" cy="810478"/>
            </a:xfrm>
            <a:prstGeom prst="rect">
              <a:avLst/>
            </a:prstGeom>
            <a:noFill/>
          </p:spPr>
          <p:txBody>
            <a:bodyPr vert="eaVert" wrap="none" rtlCol="0">
              <a:spAutoFit/>
            </a:bodyPr>
            <a:lstStyle/>
            <a:p>
              <a:r>
                <a:rPr lang="zh-TW" altLang="en-US" sz="1400" b="1" dirty="0">
                  <a:solidFill>
                    <a:srgbClr val="FF0000"/>
                  </a:solidFill>
                  <a:latin typeface="Microsoft YaHei" panose="020B0503020204020204" pitchFamily="34" charset="-122"/>
                  <a:ea typeface="Microsoft YaHei" panose="020B0503020204020204" pitchFamily="34" charset="-122"/>
                </a:rPr>
                <a:t>加深加廣</a:t>
              </a:r>
              <a:endParaRPr lang="en-US" altLang="zh-TW" sz="1400" b="1" dirty="0">
                <a:solidFill>
                  <a:srgbClr val="FF0000"/>
                </a:solidFill>
                <a:latin typeface="Microsoft YaHei" panose="020B0503020204020204" pitchFamily="34" charset="-122"/>
                <a:ea typeface="Microsoft YaHei" panose="020B0503020204020204" pitchFamily="34" charset="-122"/>
              </a:endParaRPr>
            </a:p>
            <a:p>
              <a:r>
                <a:rPr lang="zh-TW" altLang="en-US" sz="1400" b="1" dirty="0">
                  <a:solidFill>
                    <a:srgbClr val="FF0000"/>
                  </a:solidFill>
                  <a:latin typeface="Microsoft YaHei" panose="020B0503020204020204" pitchFamily="34" charset="-122"/>
                  <a:ea typeface="Microsoft YaHei" panose="020B0503020204020204" pitchFamily="34" charset="-122"/>
                </a:rPr>
                <a:t>多元</a:t>
              </a:r>
              <a:endParaRPr lang="en-US" altLang="zh-TW" sz="1400" b="1" dirty="0">
                <a:solidFill>
                  <a:srgbClr val="FF0000"/>
                </a:solidFill>
                <a:latin typeface="Microsoft YaHei" panose="020B0503020204020204" pitchFamily="34" charset="-122"/>
                <a:ea typeface="Microsoft YaHei" panose="020B0503020204020204" pitchFamily="34" charset="-122"/>
              </a:endParaRPr>
            </a:p>
            <a:p>
              <a:r>
                <a:rPr lang="zh-TW" altLang="en-US" sz="1400" b="1" dirty="0">
                  <a:solidFill>
                    <a:srgbClr val="FF0000"/>
                  </a:solidFill>
                  <a:latin typeface="Microsoft YaHei" panose="020B0503020204020204" pitchFamily="34" charset="-122"/>
                  <a:ea typeface="Microsoft YaHei" panose="020B0503020204020204" pitchFamily="34" charset="-122"/>
                </a:rPr>
                <a:t>補強</a:t>
              </a:r>
              <a:endParaRPr lang="en-US" altLang="zh-TW" sz="1400" b="1" dirty="0">
                <a:solidFill>
                  <a:srgbClr val="FF0000"/>
                </a:solidFill>
                <a:latin typeface="Microsoft YaHei" panose="020B0503020204020204" pitchFamily="34" charset="-122"/>
                <a:ea typeface="Microsoft YaHei" panose="020B0503020204020204" pitchFamily="34" charset="-122"/>
              </a:endParaRPr>
            </a:p>
            <a:p>
              <a:r>
                <a:rPr lang="zh-TW" altLang="en-US" sz="1400" b="1" dirty="0">
                  <a:solidFill>
                    <a:srgbClr val="FF0000"/>
                  </a:solidFill>
                  <a:latin typeface="Microsoft YaHei" panose="020B0503020204020204" pitchFamily="34" charset="-122"/>
                  <a:ea typeface="Microsoft YaHei" panose="020B0503020204020204" pitchFamily="34" charset="-122"/>
                </a:rPr>
                <a:t>特殊</a:t>
              </a:r>
            </a:p>
          </p:txBody>
        </p:sp>
        <p:sp>
          <p:nvSpPr>
            <p:cNvPr id="11" name="文字方塊 10"/>
            <p:cNvSpPr txBox="1"/>
            <p:nvPr/>
          </p:nvSpPr>
          <p:spPr>
            <a:xfrm>
              <a:off x="2122342" y="5186516"/>
              <a:ext cx="1305165" cy="1569660"/>
            </a:xfrm>
            <a:prstGeom prst="rect">
              <a:avLst/>
            </a:prstGeom>
            <a:noFill/>
          </p:spPr>
          <p:txBody>
            <a:bodyPr wrap="none" rtlCol="0">
              <a:spAutoFit/>
            </a:bodyPr>
            <a:lstStyle/>
            <a:p>
              <a:pPr algn="ctr"/>
              <a:r>
                <a:rPr lang="zh-TW" altLang="en-US" sz="1600" b="1" dirty="0">
                  <a:solidFill>
                    <a:srgbClr val="0000FF"/>
                  </a:solidFill>
                  <a:latin typeface="Microsoft YaHei" panose="020B0503020204020204" pitchFamily="34" charset="-122"/>
                  <a:ea typeface="Microsoft YaHei" panose="020B0503020204020204" pitchFamily="34" charset="-122"/>
                </a:rPr>
                <a:t>通識素養</a:t>
              </a:r>
              <a:endParaRPr lang="en-US" altLang="zh-TW" sz="1600" b="1" dirty="0">
                <a:solidFill>
                  <a:srgbClr val="0000FF"/>
                </a:solidFill>
                <a:latin typeface="Microsoft YaHei" panose="020B0503020204020204" pitchFamily="34" charset="-122"/>
                <a:ea typeface="Microsoft YaHei" panose="020B0503020204020204" pitchFamily="34" charset="-122"/>
              </a:endParaRPr>
            </a:p>
            <a:p>
              <a:pPr algn="ctr"/>
              <a:r>
                <a:rPr lang="zh-TW" altLang="en-US" sz="1600" b="1" dirty="0">
                  <a:solidFill>
                    <a:srgbClr val="0000FF"/>
                  </a:solidFill>
                  <a:latin typeface="Microsoft YaHei" panose="020B0503020204020204" pitchFamily="34" charset="-122"/>
                  <a:ea typeface="Microsoft YaHei" panose="020B0503020204020204" pitchFamily="34" charset="-122"/>
                </a:rPr>
                <a:t>領域探索</a:t>
              </a:r>
              <a:endParaRPr lang="en-US" altLang="zh-TW" sz="1600" b="1" dirty="0">
                <a:solidFill>
                  <a:srgbClr val="0000FF"/>
                </a:solidFill>
                <a:latin typeface="Microsoft YaHei" panose="020B0503020204020204" pitchFamily="34" charset="-122"/>
                <a:ea typeface="Microsoft YaHei" panose="020B0503020204020204" pitchFamily="34" charset="-122"/>
              </a:endParaRPr>
            </a:p>
            <a:p>
              <a:pPr algn="ctr"/>
              <a:r>
                <a:rPr lang="zh-TW" altLang="en-US" sz="1600" b="1" dirty="0">
                  <a:solidFill>
                    <a:srgbClr val="0000FF"/>
                  </a:solidFill>
                  <a:latin typeface="Microsoft YaHei" panose="020B0503020204020204" pitchFamily="34" charset="-122"/>
                  <a:ea typeface="Microsoft YaHei" panose="020B0503020204020204" pitchFamily="34" charset="-122"/>
                </a:rPr>
                <a:t>適性學習</a:t>
              </a:r>
              <a:endParaRPr lang="en-US" altLang="zh-TW" sz="1600" b="1" dirty="0">
                <a:solidFill>
                  <a:srgbClr val="0000FF"/>
                </a:solidFill>
                <a:latin typeface="Microsoft YaHei" panose="020B0503020204020204" pitchFamily="34" charset="-122"/>
                <a:ea typeface="Microsoft YaHei" panose="020B0503020204020204" pitchFamily="34" charset="-122"/>
              </a:endParaRPr>
            </a:p>
            <a:p>
              <a:pPr algn="ctr"/>
              <a:r>
                <a:rPr lang="zh-TW" altLang="en-US" sz="1600" b="1" dirty="0">
                  <a:solidFill>
                    <a:srgbClr val="0000FF"/>
                  </a:solidFill>
                  <a:latin typeface="Microsoft YaHei" panose="020B0503020204020204" pitchFamily="34" charset="-122"/>
                  <a:ea typeface="Microsoft YaHei" panose="020B0503020204020204" pitchFamily="34" charset="-122"/>
                </a:rPr>
                <a:t>學科深耕</a:t>
              </a:r>
              <a:endParaRPr lang="en-US" altLang="zh-TW" sz="1600" b="1" dirty="0">
                <a:solidFill>
                  <a:srgbClr val="0000FF"/>
                </a:solidFill>
                <a:latin typeface="Microsoft YaHei" panose="020B0503020204020204" pitchFamily="34" charset="-122"/>
                <a:ea typeface="Microsoft YaHei" panose="020B0503020204020204" pitchFamily="34" charset="-122"/>
              </a:endParaRPr>
            </a:p>
            <a:p>
              <a:pPr algn="ctr"/>
              <a:r>
                <a:rPr lang="zh-TW" altLang="en-US" sz="1600" b="1" dirty="0">
                  <a:solidFill>
                    <a:srgbClr val="0000FF"/>
                  </a:solidFill>
                  <a:latin typeface="Microsoft YaHei" panose="020B0503020204020204" pitchFamily="34" charset="-122"/>
                  <a:ea typeface="Microsoft YaHei" panose="020B0503020204020204" pitchFamily="34" charset="-122"/>
                </a:rPr>
                <a:t>大學預備</a:t>
              </a:r>
              <a:endParaRPr lang="en-US" altLang="zh-TW" sz="1600" b="1" dirty="0">
                <a:solidFill>
                  <a:srgbClr val="0000FF"/>
                </a:solidFill>
                <a:latin typeface="Microsoft YaHei" panose="020B0503020204020204" pitchFamily="34" charset="-122"/>
                <a:ea typeface="Microsoft YaHei" panose="020B0503020204020204" pitchFamily="34" charset="-122"/>
              </a:endParaRPr>
            </a:p>
            <a:p>
              <a:pPr algn="ctr"/>
              <a:r>
                <a:rPr lang="en-US" altLang="zh-TW" sz="1600" b="1" dirty="0">
                  <a:solidFill>
                    <a:srgbClr val="0000FF"/>
                  </a:solidFill>
                  <a:latin typeface="Microsoft YaHei" panose="020B0503020204020204" pitchFamily="34" charset="-122"/>
                  <a:ea typeface="Microsoft YaHei" panose="020B0503020204020204" pitchFamily="34" charset="-122"/>
                </a:rPr>
                <a:t>60→54~58</a:t>
              </a:r>
              <a:endParaRPr lang="zh-TW" altLang="en-US" sz="1600" b="1" dirty="0">
                <a:solidFill>
                  <a:srgbClr val="0000FF"/>
                </a:solidFill>
                <a:latin typeface="Microsoft YaHei" panose="020B0503020204020204" pitchFamily="34" charset="-122"/>
                <a:ea typeface="Microsoft YaHei" panose="020B0503020204020204" pitchFamily="34" charset="-122"/>
              </a:endParaRPr>
            </a:p>
          </p:txBody>
        </p:sp>
        <p:sp>
          <p:nvSpPr>
            <p:cNvPr id="12" name="文字方塊 11"/>
            <p:cNvSpPr txBox="1"/>
            <p:nvPr/>
          </p:nvSpPr>
          <p:spPr>
            <a:xfrm>
              <a:off x="1618286" y="3678123"/>
              <a:ext cx="1305165" cy="830997"/>
            </a:xfrm>
            <a:prstGeom prst="rect">
              <a:avLst/>
            </a:prstGeom>
            <a:noFill/>
          </p:spPr>
          <p:txBody>
            <a:bodyPr wrap="none" rtlCol="0">
              <a:spAutoFit/>
            </a:bodyPr>
            <a:lstStyle/>
            <a:p>
              <a:pPr algn="ctr"/>
              <a:r>
                <a:rPr lang="zh-TW" altLang="en-US" sz="1600" b="1" dirty="0">
                  <a:solidFill>
                    <a:srgbClr val="0000FF"/>
                  </a:solidFill>
                  <a:latin typeface="Microsoft YaHei" panose="020B0503020204020204" pitchFamily="34" charset="-122"/>
                  <a:ea typeface="Microsoft YaHei" panose="020B0503020204020204" pitchFamily="34" charset="-122"/>
                </a:rPr>
                <a:t>學校願景</a:t>
              </a:r>
              <a:endParaRPr lang="en-US" altLang="zh-TW" sz="1600" b="1" dirty="0">
                <a:solidFill>
                  <a:srgbClr val="0000FF"/>
                </a:solidFill>
                <a:latin typeface="Microsoft YaHei" panose="020B0503020204020204" pitchFamily="34" charset="-122"/>
                <a:ea typeface="Microsoft YaHei" panose="020B0503020204020204" pitchFamily="34" charset="-122"/>
              </a:endParaRPr>
            </a:p>
            <a:p>
              <a:pPr algn="ctr"/>
              <a:r>
                <a:rPr lang="zh-TW" altLang="en-US" sz="1600" b="1" dirty="0">
                  <a:solidFill>
                    <a:srgbClr val="0000FF"/>
                  </a:solidFill>
                  <a:latin typeface="Microsoft YaHei" panose="020B0503020204020204" pitchFamily="34" charset="-122"/>
                  <a:ea typeface="Microsoft YaHei" panose="020B0503020204020204" pitchFamily="34" charset="-122"/>
                </a:rPr>
                <a:t>特色發展</a:t>
              </a:r>
              <a:endParaRPr lang="en-US" altLang="zh-TW" sz="1600" b="1" dirty="0">
                <a:solidFill>
                  <a:srgbClr val="0000FF"/>
                </a:solidFill>
                <a:latin typeface="Microsoft YaHei" panose="020B0503020204020204" pitchFamily="34" charset="-122"/>
                <a:ea typeface="Microsoft YaHei" panose="020B0503020204020204" pitchFamily="34" charset="-122"/>
              </a:endParaRPr>
            </a:p>
            <a:p>
              <a:pPr algn="ctr"/>
              <a:r>
                <a:rPr lang="en-US" altLang="zh-TW" sz="1600" b="1" dirty="0">
                  <a:solidFill>
                    <a:srgbClr val="0000FF"/>
                  </a:solidFill>
                  <a:latin typeface="Microsoft YaHei" panose="020B0503020204020204" pitchFamily="34" charset="-122"/>
                  <a:ea typeface="Microsoft YaHei" panose="020B0503020204020204" pitchFamily="34" charset="-122"/>
                </a:rPr>
                <a:t>60→54~58</a:t>
              </a:r>
              <a:endParaRPr lang="zh-TW" altLang="en-US" sz="1600" b="1" dirty="0">
                <a:solidFill>
                  <a:srgbClr val="0000FF"/>
                </a:solidFill>
                <a:latin typeface="Microsoft YaHei" panose="020B0503020204020204" pitchFamily="34" charset="-122"/>
                <a:ea typeface="Microsoft YaHei" panose="020B0503020204020204" pitchFamily="34" charset="-122"/>
              </a:endParaRPr>
            </a:p>
          </p:txBody>
        </p:sp>
        <p:sp>
          <p:nvSpPr>
            <p:cNvPr id="13" name="圓角矩形圖說文字 12"/>
            <p:cNvSpPr/>
            <p:nvPr/>
          </p:nvSpPr>
          <p:spPr>
            <a:xfrm>
              <a:off x="195588" y="4589735"/>
              <a:ext cx="1794042" cy="756084"/>
            </a:xfrm>
            <a:prstGeom prst="wedgeRoundRectCallout">
              <a:avLst>
                <a:gd name="adj1" fmla="val 62330"/>
                <a:gd name="adj2" fmla="val 4128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solidFill>
                    <a:prstClr val="black"/>
                  </a:solidFill>
                  <a:latin typeface="Microsoft YaHei" panose="020B0503020204020204" pitchFamily="34" charset="-122"/>
                  <a:ea typeface="Microsoft YaHei" panose="020B0503020204020204" pitchFamily="34" charset="-122"/>
                </a:rPr>
                <a:t>指考科目</a:t>
              </a:r>
              <a:endParaRPr lang="en-US" altLang="zh-TW" sz="2000" b="1" dirty="0">
                <a:solidFill>
                  <a:prstClr val="black"/>
                </a:solidFill>
                <a:latin typeface="Microsoft YaHei" panose="020B0503020204020204" pitchFamily="34" charset="-122"/>
                <a:ea typeface="Microsoft YaHei" panose="020B0503020204020204" pitchFamily="34" charset="-122"/>
              </a:endParaRPr>
            </a:p>
            <a:p>
              <a:pPr algn="ctr"/>
              <a:r>
                <a:rPr lang="zh-TW" altLang="en-US" sz="2000" b="1" dirty="0">
                  <a:solidFill>
                    <a:prstClr val="black"/>
                  </a:solidFill>
                  <a:latin typeface="Microsoft YaHei" panose="020B0503020204020204" pitchFamily="34" charset="-122"/>
                  <a:ea typeface="Microsoft YaHei" panose="020B0503020204020204" pitchFamily="34" charset="-122"/>
                </a:rPr>
                <a:t>差異擴大</a:t>
              </a:r>
            </a:p>
          </p:txBody>
        </p:sp>
        <p:sp>
          <p:nvSpPr>
            <p:cNvPr id="14" name="圓角矩形圖說文字 13"/>
            <p:cNvSpPr/>
            <p:nvPr/>
          </p:nvSpPr>
          <p:spPr>
            <a:xfrm>
              <a:off x="323528" y="2705912"/>
              <a:ext cx="2305335" cy="546261"/>
            </a:xfrm>
            <a:prstGeom prst="wedgeRoundRectCallout">
              <a:avLst>
                <a:gd name="adj1" fmla="val 55883"/>
                <a:gd name="adj2" fmla="val 119697"/>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solidFill>
                    <a:prstClr val="black"/>
                  </a:solidFill>
                  <a:latin typeface="Microsoft YaHei" panose="020B0503020204020204" pitchFamily="34" charset="-122"/>
                  <a:ea typeface="Microsoft YaHei" panose="020B0503020204020204" pitchFamily="34" charset="-122"/>
                </a:rPr>
                <a:t>無對應考科可評量</a:t>
              </a:r>
            </a:p>
          </p:txBody>
        </p:sp>
        <p:sp>
          <p:nvSpPr>
            <p:cNvPr id="15" name="圓角矩形圖說文字 14"/>
            <p:cNvSpPr/>
            <p:nvPr/>
          </p:nvSpPr>
          <p:spPr>
            <a:xfrm>
              <a:off x="683569" y="1441699"/>
              <a:ext cx="2448272" cy="648229"/>
            </a:xfrm>
            <a:prstGeom prst="wedgeRoundRectCallout">
              <a:avLst>
                <a:gd name="adj1" fmla="val 62428"/>
                <a:gd name="adj2" fmla="val 8234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solidFill>
                    <a:prstClr val="black"/>
                  </a:solidFill>
                  <a:latin typeface="Microsoft YaHei" panose="020B0503020204020204" pitchFamily="34" charset="-122"/>
                  <a:ea typeface="Microsoft YaHei" panose="020B0503020204020204" pitchFamily="34" charset="-122"/>
                </a:rPr>
                <a:t>學測命題範圍縮小</a:t>
              </a:r>
            </a:p>
          </p:txBody>
        </p:sp>
        <p:sp>
          <p:nvSpPr>
            <p:cNvPr id="16" name="文字方塊 15"/>
            <p:cNvSpPr txBox="1"/>
            <p:nvPr/>
          </p:nvSpPr>
          <p:spPr>
            <a:xfrm>
              <a:off x="3419872" y="1412776"/>
              <a:ext cx="1208597" cy="1077218"/>
            </a:xfrm>
            <a:prstGeom prst="rect">
              <a:avLst/>
            </a:prstGeom>
            <a:noFill/>
          </p:spPr>
          <p:txBody>
            <a:bodyPr wrap="square" rtlCol="0">
              <a:spAutoFit/>
            </a:bodyPr>
            <a:lstStyle/>
            <a:p>
              <a:r>
                <a:rPr lang="zh-TW" altLang="en-US" sz="1600" b="1" dirty="0">
                  <a:solidFill>
                    <a:srgbClr val="0000FF"/>
                  </a:solidFill>
                  <a:latin typeface="Microsoft YaHei" panose="020B0503020204020204" pitchFamily="34" charset="-122"/>
                  <a:ea typeface="Microsoft YaHei" panose="020B0503020204020204" pitchFamily="34" charset="-122"/>
                </a:rPr>
                <a:t>語</a:t>
              </a:r>
              <a:r>
                <a:rPr lang="en-US" altLang="zh-TW" sz="1600" b="1" dirty="0">
                  <a:solidFill>
                    <a:srgbClr val="0000FF"/>
                  </a:solidFill>
                  <a:latin typeface="Microsoft YaHei" panose="020B0503020204020204" pitchFamily="34" charset="-122"/>
                  <a:ea typeface="Microsoft YaHei" panose="020B0503020204020204" pitchFamily="34" charset="-122"/>
                </a:rPr>
                <a:t>48→38</a:t>
              </a:r>
              <a:r>
                <a:rPr lang="zh-TW" altLang="en-US" sz="1600" b="1" dirty="0">
                  <a:solidFill>
                    <a:srgbClr val="0000FF"/>
                  </a:solidFill>
                  <a:latin typeface="Microsoft YaHei" panose="020B0503020204020204" pitchFamily="34" charset="-122"/>
                  <a:ea typeface="Microsoft YaHei" panose="020B0503020204020204" pitchFamily="34" charset="-122"/>
                </a:rPr>
                <a:t>　</a:t>
              </a:r>
              <a:endParaRPr lang="en-US" altLang="zh-TW" sz="1600" b="1" dirty="0">
                <a:solidFill>
                  <a:srgbClr val="0000FF"/>
                </a:solidFill>
                <a:latin typeface="Microsoft YaHei" panose="020B0503020204020204" pitchFamily="34" charset="-122"/>
                <a:ea typeface="Microsoft YaHei" panose="020B0503020204020204" pitchFamily="34" charset="-122"/>
              </a:endParaRPr>
            </a:p>
            <a:p>
              <a:r>
                <a:rPr lang="zh-TW" altLang="en-US" sz="1600" b="1" dirty="0">
                  <a:solidFill>
                    <a:srgbClr val="0000FF"/>
                  </a:solidFill>
                  <a:latin typeface="Microsoft YaHei" panose="020B0503020204020204" pitchFamily="34" charset="-122"/>
                  <a:ea typeface="Microsoft YaHei" panose="020B0503020204020204" pitchFamily="34" charset="-122"/>
                </a:rPr>
                <a:t>數</a:t>
              </a:r>
              <a:r>
                <a:rPr lang="en-US" altLang="zh-TW" sz="1600" b="1" dirty="0">
                  <a:solidFill>
                    <a:srgbClr val="0000FF"/>
                  </a:solidFill>
                  <a:latin typeface="Microsoft YaHei" panose="020B0503020204020204" pitchFamily="34" charset="-122"/>
                  <a:ea typeface="Microsoft YaHei" panose="020B0503020204020204" pitchFamily="34" charset="-122"/>
                </a:rPr>
                <a:t>16→16</a:t>
              </a:r>
            </a:p>
            <a:p>
              <a:r>
                <a:rPr lang="zh-TW" altLang="en-US" sz="1600" b="1" dirty="0">
                  <a:solidFill>
                    <a:srgbClr val="0000FF"/>
                  </a:solidFill>
                  <a:latin typeface="Microsoft YaHei" panose="020B0503020204020204" pitchFamily="34" charset="-122"/>
                  <a:ea typeface="Microsoft YaHei" panose="020B0503020204020204" pitchFamily="34" charset="-122"/>
                </a:rPr>
                <a:t>社</a:t>
              </a:r>
              <a:r>
                <a:rPr lang="en-US" altLang="zh-TW" sz="1600" b="1" dirty="0">
                  <a:solidFill>
                    <a:srgbClr val="0000FF"/>
                  </a:solidFill>
                  <a:latin typeface="Microsoft YaHei" panose="020B0503020204020204" pitchFamily="34" charset="-122"/>
                  <a:ea typeface="Microsoft YaHei" panose="020B0503020204020204" pitchFamily="34" charset="-122"/>
                </a:rPr>
                <a:t>24 →28</a:t>
              </a:r>
            </a:p>
            <a:p>
              <a:r>
                <a:rPr lang="zh-TW" altLang="en-US" sz="1600" b="1" u="sng" dirty="0">
                  <a:solidFill>
                    <a:srgbClr val="0000FF"/>
                  </a:solidFill>
                  <a:latin typeface="Microsoft YaHei" panose="020B0503020204020204" pitchFamily="34" charset="-122"/>
                  <a:ea typeface="Microsoft YaHei" panose="020B0503020204020204" pitchFamily="34" charset="-122"/>
                </a:rPr>
                <a:t>自</a:t>
              </a:r>
              <a:r>
                <a:rPr lang="en-US" altLang="zh-TW" sz="1600" b="1" u="sng" dirty="0">
                  <a:solidFill>
                    <a:srgbClr val="0000FF"/>
                  </a:solidFill>
                  <a:latin typeface="Microsoft YaHei" panose="020B0503020204020204" pitchFamily="34" charset="-122"/>
                  <a:ea typeface="Microsoft YaHei" panose="020B0503020204020204" pitchFamily="34" charset="-122"/>
                </a:rPr>
                <a:t>16 →12</a:t>
              </a:r>
              <a:endParaRPr lang="zh-TW" altLang="en-US" sz="1600" b="1" u="sng" dirty="0">
                <a:solidFill>
                  <a:srgbClr val="0000FF"/>
                </a:solidFill>
                <a:latin typeface="Microsoft YaHei" panose="020B0503020204020204" pitchFamily="34" charset="-122"/>
                <a:ea typeface="Microsoft YaHei" panose="020B0503020204020204" pitchFamily="34" charset="-122"/>
              </a:endParaRPr>
            </a:p>
          </p:txBody>
        </p:sp>
        <p:sp>
          <p:nvSpPr>
            <p:cNvPr id="17" name="文字方塊 16"/>
            <p:cNvSpPr txBox="1"/>
            <p:nvPr/>
          </p:nvSpPr>
          <p:spPr>
            <a:xfrm>
              <a:off x="4657850" y="1419089"/>
              <a:ext cx="1152128" cy="1077218"/>
            </a:xfrm>
            <a:prstGeom prst="rect">
              <a:avLst/>
            </a:prstGeom>
            <a:noFill/>
          </p:spPr>
          <p:txBody>
            <a:bodyPr wrap="square" rtlCol="0">
              <a:spAutoFit/>
            </a:bodyPr>
            <a:lstStyle/>
            <a:p>
              <a:r>
                <a:rPr lang="zh-TW" altLang="en-US" sz="1600" b="1" dirty="0">
                  <a:solidFill>
                    <a:srgbClr val="0000FF"/>
                  </a:solidFill>
                  <a:latin typeface="Microsoft YaHei" panose="020B0503020204020204" pitchFamily="34" charset="-122"/>
                  <a:ea typeface="Microsoft YaHei" panose="020B0503020204020204" pitchFamily="34" charset="-122"/>
                </a:rPr>
                <a:t>科技：</a:t>
              </a:r>
              <a:r>
                <a:rPr lang="en-US" altLang="zh-TW" sz="1600" b="1" dirty="0">
                  <a:solidFill>
                    <a:srgbClr val="0000FF"/>
                  </a:solidFill>
                  <a:latin typeface="Microsoft YaHei" panose="020B0503020204020204" pitchFamily="34" charset="-122"/>
                  <a:ea typeface="Microsoft YaHei" panose="020B0503020204020204" pitchFamily="34" charset="-122"/>
                </a:rPr>
                <a:t>04</a:t>
              </a:r>
            </a:p>
            <a:p>
              <a:r>
                <a:rPr lang="zh-TW" altLang="en-US" sz="1600" b="1" dirty="0">
                  <a:solidFill>
                    <a:srgbClr val="0000FF"/>
                  </a:solidFill>
                  <a:latin typeface="Microsoft YaHei" panose="020B0503020204020204" pitchFamily="34" charset="-122"/>
                  <a:ea typeface="Microsoft YaHei" panose="020B0503020204020204" pitchFamily="34" charset="-122"/>
                </a:rPr>
                <a:t>藝術：</a:t>
              </a:r>
              <a:r>
                <a:rPr lang="en-US" altLang="zh-TW" sz="1600" b="1" dirty="0">
                  <a:solidFill>
                    <a:srgbClr val="0000FF"/>
                  </a:solidFill>
                  <a:latin typeface="Microsoft YaHei" panose="020B0503020204020204" pitchFamily="34" charset="-122"/>
                  <a:ea typeface="Microsoft YaHei" panose="020B0503020204020204" pitchFamily="34" charset="-122"/>
                </a:rPr>
                <a:t>10</a:t>
              </a:r>
            </a:p>
            <a:p>
              <a:r>
                <a:rPr lang="zh-TW" altLang="en-US" sz="1600" b="1" dirty="0">
                  <a:solidFill>
                    <a:srgbClr val="0000FF"/>
                  </a:solidFill>
                  <a:latin typeface="Microsoft YaHei" panose="020B0503020204020204" pitchFamily="34" charset="-122"/>
                  <a:ea typeface="Microsoft YaHei" panose="020B0503020204020204" pitchFamily="34" charset="-122"/>
                </a:rPr>
                <a:t>綜合：</a:t>
              </a:r>
              <a:r>
                <a:rPr lang="en-US" altLang="zh-TW" sz="1600" b="1" dirty="0">
                  <a:solidFill>
                    <a:srgbClr val="0000FF"/>
                  </a:solidFill>
                  <a:latin typeface="Microsoft YaHei" panose="020B0503020204020204" pitchFamily="34" charset="-122"/>
                  <a:ea typeface="Microsoft YaHei" panose="020B0503020204020204" pitchFamily="34" charset="-122"/>
                </a:rPr>
                <a:t>04</a:t>
              </a:r>
            </a:p>
            <a:p>
              <a:r>
                <a:rPr lang="zh-TW" altLang="en-US" sz="1600" b="1" u="sng" dirty="0">
                  <a:solidFill>
                    <a:srgbClr val="0000FF"/>
                  </a:solidFill>
                  <a:latin typeface="Microsoft YaHei" panose="020B0503020204020204" pitchFamily="34" charset="-122"/>
                  <a:ea typeface="Microsoft YaHei" panose="020B0503020204020204" pitchFamily="34" charset="-122"/>
                </a:rPr>
                <a:t>健體：</a:t>
              </a:r>
              <a:r>
                <a:rPr lang="en-US" altLang="zh-TW" sz="1600" b="1" u="sng" dirty="0">
                  <a:solidFill>
                    <a:srgbClr val="0000FF"/>
                  </a:solidFill>
                  <a:latin typeface="Microsoft YaHei" panose="020B0503020204020204" pitchFamily="34" charset="-122"/>
                  <a:ea typeface="Microsoft YaHei" panose="020B0503020204020204" pitchFamily="34" charset="-122"/>
                </a:rPr>
                <a:t>14</a:t>
              </a:r>
              <a:endParaRPr lang="zh-TW" altLang="en-US" sz="1600" b="1" u="sng" dirty="0">
                <a:solidFill>
                  <a:srgbClr val="0000FF"/>
                </a:solidFill>
                <a:latin typeface="Microsoft YaHei" panose="020B0503020204020204" pitchFamily="34" charset="-122"/>
                <a:ea typeface="Microsoft YaHei" panose="020B0503020204020204" pitchFamily="34" charset="-122"/>
              </a:endParaRPr>
            </a:p>
          </p:txBody>
        </p:sp>
        <p:sp>
          <p:nvSpPr>
            <p:cNvPr id="18" name="文字方塊 17"/>
            <p:cNvSpPr txBox="1"/>
            <p:nvPr/>
          </p:nvSpPr>
          <p:spPr>
            <a:xfrm>
              <a:off x="4237290" y="3282157"/>
              <a:ext cx="1080120" cy="338554"/>
            </a:xfrm>
            <a:prstGeom prst="rect">
              <a:avLst/>
            </a:prstGeom>
            <a:noFill/>
          </p:spPr>
          <p:txBody>
            <a:bodyPr wrap="square" rtlCol="0">
              <a:spAutoFit/>
            </a:bodyPr>
            <a:lstStyle/>
            <a:p>
              <a:pPr algn="ctr"/>
              <a:r>
                <a:rPr lang="zh-TW" altLang="en-US" sz="1600" b="1" dirty="0">
                  <a:solidFill>
                    <a:srgbClr val="FF0000"/>
                  </a:solidFill>
                  <a:latin typeface="Microsoft YaHei" panose="020B0503020204020204" pitchFamily="34" charset="-122"/>
                  <a:ea typeface="Microsoft YaHei" panose="020B0503020204020204" pitchFamily="34" charset="-122"/>
                </a:rPr>
                <a:t>基本學力</a:t>
              </a:r>
              <a:endParaRPr lang="en-US" altLang="zh-TW" sz="1600" b="1" dirty="0">
                <a:solidFill>
                  <a:srgbClr val="FF0000"/>
                </a:solidFill>
                <a:latin typeface="Microsoft YaHei" panose="020B0503020204020204" pitchFamily="34" charset="-122"/>
                <a:ea typeface="Microsoft YaHei" panose="020B0503020204020204" pitchFamily="34" charset="-122"/>
              </a:endParaRPr>
            </a:p>
          </p:txBody>
        </p:sp>
        <p:sp>
          <p:nvSpPr>
            <p:cNvPr id="19" name="文字方塊 18"/>
            <p:cNvSpPr txBox="1"/>
            <p:nvPr/>
          </p:nvSpPr>
          <p:spPr>
            <a:xfrm>
              <a:off x="6513480" y="3606115"/>
              <a:ext cx="1383712" cy="830997"/>
            </a:xfrm>
            <a:prstGeom prst="rect">
              <a:avLst/>
            </a:prstGeom>
            <a:noFill/>
          </p:spPr>
          <p:txBody>
            <a:bodyPr wrap="none" rtlCol="0">
              <a:spAutoFit/>
            </a:bodyPr>
            <a:lstStyle/>
            <a:p>
              <a:pPr algn="ctr"/>
              <a:r>
                <a:rPr lang="zh-TW" altLang="en-US" sz="1600" b="1" dirty="0">
                  <a:solidFill>
                    <a:srgbClr val="0000FF"/>
                  </a:solidFill>
                  <a:latin typeface="Microsoft YaHei" panose="020B0503020204020204" pitchFamily="34" charset="-122"/>
                  <a:ea typeface="Microsoft YaHei" panose="020B0503020204020204" pitchFamily="34" charset="-122"/>
                </a:rPr>
                <a:t>自主學習</a:t>
              </a:r>
              <a:r>
                <a:rPr lang="en-US" altLang="zh-TW" sz="1600" b="1" dirty="0">
                  <a:solidFill>
                    <a:srgbClr val="0000FF"/>
                  </a:solidFill>
                  <a:latin typeface="Microsoft YaHei" panose="020B0503020204020204" pitchFamily="34" charset="-122"/>
                  <a:ea typeface="Microsoft YaHei" panose="020B0503020204020204" pitchFamily="34" charset="-122"/>
                </a:rPr>
                <a:t/>
              </a:r>
              <a:br>
                <a:rPr lang="en-US" altLang="zh-TW" sz="1600" b="1" dirty="0">
                  <a:solidFill>
                    <a:srgbClr val="0000FF"/>
                  </a:solidFill>
                  <a:latin typeface="Microsoft YaHei" panose="020B0503020204020204" pitchFamily="34" charset="-122"/>
                  <a:ea typeface="Microsoft YaHei" panose="020B0503020204020204" pitchFamily="34" charset="-122"/>
                </a:rPr>
              </a:br>
              <a:r>
                <a:rPr lang="zh-TW" altLang="en-US" sz="1600" b="1" dirty="0">
                  <a:solidFill>
                    <a:srgbClr val="0000FF"/>
                  </a:solidFill>
                  <a:latin typeface="Microsoft YaHei" panose="020B0503020204020204" pitchFamily="34" charset="-122"/>
                  <a:ea typeface="Microsoft YaHei" panose="020B0503020204020204" pitchFamily="34" charset="-122"/>
                </a:rPr>
                <a:t>培訓課程</a:t>
              </a:r>
              <a:endParaRPr lang="en-US" altLang="zh-TW" sz="1600" b="1" dirty="0">
                <a:solidFill>
                  <a:srgbClr val="0000FF"/>
                </a:solidFill>
                <a:latin typeface="Microsoft YaHei" panose="020B0503020204020204" pitchFamily="34" charset="-122"/>
                <a:ea typeface="Microsoft YaHei" panose="020B0503020204020204" pitchFamily="34" charset="-122"/>
              </a:endParaRPr>
            </a:p>
            <a:p>
              <a:pPr algn="ctr"/>
              <a:r>
                <a:rPr lang="en-US" altLang="zh-TW" sz="1600" b="1" dirty="0">
                  <a:solidFill>
                    <a:srgbClr val="0000FF"/>
                  </a:solidFill>
                  <a:latin typeface="Microsoft YaHei" panose="020B0503020204020204" pitchFamily="34" charset="-122"/>
                  <a:ea typeface="Microsoft YaHei" panose="020B0503020204020204" pitchFamily="34" charset="-122"/>
                </a:rPr>
                <a:t>0→12~18</a:t>
              </a:r>
              <a:r>
                <a:rPr lang="zh-TW" altLang="en-US" sz="1600" b="1" dirty="0">
                  <a:solidFill>
                    <a:srgbClr val="0000FF"/>
                  </a:solidFill>
                  <a:latin typeface="Microsoft YaHei" panose="020B0503020204020204" pitchFamily="34" charset="-122"/>
                  <a:ea typeface="Microsoft YaHei" panose="020B0503020204020204" pitchFamily="34" charset="-122"/>
                </a:rPr>
                <a:t>節</a:t>
              </a:r>
            </a:p>
          </p:txBody>
        </p:sp>
        <p:sp>
          <p:nvSpPr>
            <p:cNvPr id="20" name="圓角矩形圖說文字 19"/>
            <p:cNvSpPr/>
            <p:nvPr/>
          </p:nvSpPr>
          <p:spPr>
            <a:xfrm>
              <a:off x="6150196" y="1916832"/>
              <a:ext cx="2382244" cy="575290"/>
            </a:xfrm>
            <a:prstGeom prst="wedgeRoundRectCallout">
              <a:avLst>
                <a:gd name="adj1" fmla="val -66618"/>
                <a:gd name="adj2" fmla="val 12558"/>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solidFill>
                    <a:prstClr val="black"/>
                  </a:solidFill>
                  <a:latin typeface="Microsoft YaHei" panose="020B0503020204020204" pitchFamily="34" charset="-122"/>
                  <a:ea typeface="Microsoft YaHei" panose="020B0503020204020204" pitchFamily="34" charset="-122"/>
                </a:rPr>
                <a:t>無對應考科可評量</a:t>
              </a:r>
            </a:p>
          </p:txBody>
        </p:sp>
        <p:sp>
          <p:nvSpPr>
            <p:cNvPr id="21" name="圓角矩形圖說文字 20"/>
            <p:cNvSpPr/>
            <p:nvPr/>
          </p:nvSpPr>
          <p:spPr>
            <a:xfrm>
              <a:off x="6380063" y="2776888"/>
              <a:ext cx="2382243" cy="475284"/>
            </a:xfrm>
            <a:prstGeom prst="wedgeRoundRectCallout">
              <a:avLst>
                <a:gd name="adj1" fmla="val 2815"/>
                <a:gd name="adj2" fmla="val 128435"/>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solidFill>
                    <a:prstClr val="black"/>
                  </a:solidFill>
                  <a:latin typeface="Microsoft YaHei" panose="020B0503020204020204" pitchFamily="34" charset="-122"/>
                  <a:ea typeface="Microsoft YaHei" panose="020B0503020204020204" pitchFamily="34" charset="-122"/>
                </a:rPr>
                <a:t>無對應考科可評量</a:t>
              </a:r>
            </a:p>
          </p:txBody>
        </p:sp>
        <p:sp>
          <p:nvSpPr>
            <p:cNvPr id="22" name="圓角矩形圖說文字 21"/>
            <p:cNvSpPr/>
            <p:nvPr/>
          </p:nvSpPr>
          <p:spPr>
            <a:xfrm>
              <a:off x="6372200" y="4918819"/>
              <a:ext cx="2289428" cy="670421"/>
            </a:xfrm>
            <a:prstGeom prst="wedgeRoundRectCallout">
              <a:avLst>
                <a:gd name="adj1" fmla="val 1498"/>
                <a:gd name="adj2" fmla="val 9015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solidFill>
                    <a:prstClr val="black"/>
                  </a:solidFill>
                  <a:latin typeface="Microsoft YaHei" panose="020B0503020204020204" pitchFamily="34" charset="-122"/>
                  <a:ea typeface="Microsoft YaHei" panose="020B0503020204020204" pitchFamily="34" charset="-122"/>
                </a:rPr>
                <a:t>透過傳統書審面試</a:t>
              </a:r>
            </a:p>
          </p:txBody>
        </p:sp>
        <p:sp>
          <p:nvSpPr>
            <p:cNvPr id="23" name="文字方塊 22"/>
            <p:cNvSpPr txBox="1"/>
            <p:nvPr/>
          </p:nvSpPr>
          <p:spPr>
            <a:xfrm>
              <a:off x="6001740" y="5724545"/>
              <a:ext cx="1051891" cy="584775"/>
            </a:xfrm>
            <a:prstGeom prst="rect">
              <a:avLst/>
            </a:prstGeom>
            <a:noFill/>
          </p:spPr>
          <p:txBody>
            <a:bodyPr wrap="none" rtlCol="0">
              <a:spAutoFit/>
            </a:bodyPr>
            <a:lstStyle/>
            <a:p>
              <a:pPr algn="ctr"/>
              <a:r>
                <a:rPr lang="zh-TW" altLang="en-US" sz="1600" b="1" dirty="0">
                  <a:solidFill>
                    <a:srgbClr val="0000FF"/>
                  </a:solidFill>
                  <a:latin typeface="Microsoft YaHei" panose="020B0503020204020204" pitchFamily="34" charset="-122"/>
                  <a:ea typeface="Microsoft YaHei" panose="020B0503020204020204" pitchFamily="34" charset="-122"/>
                </a:rPr>
                <a:t>團隊合作</a:t>
              </a:r>
              <a:endParaRPr lang="en-US" altLang="zh-TW" sz="1600" b="1" dirty="0">
                <a:solidFill>
                  <a:srgbClr val="0000FF"/>
                </a:solidFill>
                <a:latin typeface="Microsoft YaHei" panose="020B0503020204020204" pitchFamily="34" charset="-122"/>
                <a:ea typeface="Microsoft YaHei" panose="020B0503020204020204" pitchFamily="34" charset="-122"/>
              </a:endParaRPr>
            </a:p>
            <a:p>
              <a:pPr algn="ctr"/>
              <a:r>
                <a:rPr lang="en-US" altLang="zh-TW" sz="1600" b="1" dirty="0">
                  <a:solidFill>
                    <a:srgbClr val="0000FF"/>
                  </a:solidFill>
                  <a:latin typeface="Microsoft YaHei" panose="020B0503020204020204" pitchFamily="34" charset="-122"/>
                  <a:ea typeface="Microsoft YaHei" panose="020B0503020204020204" pitchFamily="34" charset="-122"/>
                </a:rPr>
                <a:t>12~18</a:t>
              </a:r>
              <a:r>
                <a:rPr lang="zh-TW" altLang="en-US" sz="1600" b="1" dirty="0">
                  <a:solidFill>
                    <a:srgbClr val="0000FF"/>
                  </a:solidFill>
                  <a:latin typeface="Microsoft YaHei" panose="020B0503020204020204" pitchFamily="34" charset="-122"/>
                  <a:ea typeface="Microsoft YaHei" panose="020B0503020204020204" pitchFamily="34" charset="-122"/>
                </a:rPr>
                <a:t>節</a:t>
              </a:r>
            </a:p>
          </p:txBody>
        </p:sp>
      </p:grpSp>
    </p:spTree>
    <p:extLst>
      <p:ext uri="{BB962C8B-B14F-4D97-AF65-F5344CB8AC3E}">
        <p14:creationId xmlns:p14="http://schemas.microsoft.com/office/powerpoint/2010/main" val="1678260841"/>
      </p:ext>
    </p:extLst>
  </p:cSld>
  <p:clrMapOvr>
    <a:masterClrMapping/>
  </p:clrMapOvr>
  <p:transition spd="med" advClick="0" advTm="0">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標題 5"/>
          <p:cNvSpPr>
            <a:spLocks noGrp="1"/>
          </p:cNvSpPr>
          <p:nvPr>
            <p:ph type="title"/>
          </p:nvPr>
        </p:nvSpPr>
        <p:spPr>
          <a:xfrm>
            <a:off x="829915" y="247941"/>
            <a:ext cx="8229600" cy="778099"/>
          </a:xfrm>
        </p:spPr>
        <p:txBody>
          <a:bodyPr>
            <a:normAutofit/>
          </a:bodyPr>
          <a:lstStyle/>
          <a:p>
            <a:r>
              <a:rPr lang="zh-CN" altLang="en-US" sz="3600" b="1" dirty="0">
                <a:solidFill>
                  <a:schemeClr val="accent4">
                    <a:lumMod val="50000"/>
                  </a:schemeClr>
                </a:solidFill>
                <a:latin typeface="Microsoft YaHei" panose="020B0503020204020204" pitchFamily="34" charset="-122"/>
                <a:ea typeface="Microsoft YaHei" panose="020B0503020204020204" pitchFamily="34" charset="-122"/>
                <a:cs typeface="Times New Roman" panose="02020603050405020304" pitchFamily="18" charset="0"/>
                <a:sym typeface="Lato" charset="0"/>
              </a:rPr>
              <a:t>常見問題</a:t>
            </a:r>
            <a:r>
              <a:rPr lang="en-US" altLang="zh-CN" sz="2800" b="1" dirty="0">
                <a:solidFill>
                  <a:schemeClr val="accent4">
                    <a:lumMod val="50000"/>
                  </a:schemeClr>
                </a:solidFill>
                <a:latin typeface="Microsoft YaHei" panose="020B0503020204020204" pitchFamily="34" charset="-122"/>
                <a:ea typeface="Microsoft YaHei" panose="020B0503020204020204" pitchFamily="34" charset="-122"/>
                <a:cs typeface="Times New Roman" panose="02020603050405020304" pitchFamily="18" charset="0"/>
                <a:sym typeface="Lato" charset="0"/>
              </a:rPr>
              <a:t>(</a:t>
            </a:r>
            <a:r>
              <a:rPr lang="en-US" altLang="zh-CN" sz="2800" b="1" dirty="0">
                <a:solidFill>
                  <a:schemeClr val="accent4">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sym typeface="Lato" charset="0"/>
              </a:rPr>
              <a:t>7/7</a:t>
            </a:r>
            <a:r>
              <a:rPr lang="en-US" altLang="zh-CN" sz="2800" b="1" dirty="0">
                <a:solidFill>
                  <a:schemeClr val="accent4">
                    <a:lumMod val="50000"/>
                  </a:schemeClr>
                </a:solidFill>
                <a:latin typeface="Microsoft YaHei" panose="020B0503020204020204" pitchFamily="34" charset="-122"/>
                <a:ea typeface="Microsoft YaHei" panose="020B0503020204020204" pitchFamily="34" charset="-122"/>
                <a:cs typeface="Times New Roman" panose="02020603050405020304" pitchFamily="18" charset="0"/>
                <a:sym typeface="Lato" charset="0"/>
              </a:rPr>
              <a:t>)</a:t>
            </a:r>
            <a:endParaRPr lang="en-US" altLang="zh-TW" sz="2800" b="1" dirty="0">
              <a:solidFill>
                <a:schemeClr val="accent4">
                  <a:lumMod val="50000"/>
                </a:schemeClr>
              </a:solidFill>
              <a:latin typeface="Microsoft YaHei" panose="020B0503020204020204" pitchFamily="34" charset="-122"/>
              <a:ea typeface="Microsoft YaHei" panose="020B0503020204020204" pitchFamily="34" charset="-122"/>
              <a:cs typeface="Times New Roman" panose="02020603050405020304" pitchFamily="18" charset="0"/>
              <a:sym typeface="Lato" charset="0"/>
            </a:endParaRPr>
          </a:p>
        </p:txBody>
      </p:sp>
      <p:sp>
        <p:nvSpPr>
          <p:cNvPr id="6" name="內容版面配置區 2">
            <a:extLst>
              <a:ext uri="{FF2B5EF4-FFF2-40B4-BE49-F238E27FC236}">
                <a16:creationId xmlns="" xmlns:a16="http://schemas.microsoft.com/office/drawing/2014/main" id="{9E418683-2338-3D45-948E-968B1D7A5987}"/>
              </a:ext>
            </a:extLst>
          </p:cNvPr>
          <p:cNvSpPr txBox="1">
            <a:spLocks/>
          </p:cNvSpPr>
          <p:nvPr/>
        </p:nvSpPr>
        <p:spPr>
          <a:xfrm>
            <a:off x="713536" y="1303020"/>
            <a:ext cx="10727350" cy="4525963"/>
          </a:xfrm>
          <a:prstGeom prst="rect">
            <a:avLst/>
          </a:prstGeom>
        </p:spPr>
        <p:txBody>
          <a:bodyPr/>
          <a:lst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ct val="0"/>
              </a:spcBef>
              <a:buClr>
                <a:srgbClr val="1F497D">
                  <a:lumMod val="75000"/>
                </a:srgbClr>
              </a:buClr>
              <a:buNone/>
            </a:pPr>
            <a:r>
              <a:rPr lang="en-US" altLang="zh-TW" sz="2200" dirty="0" smtClean="0">
                <a:solidFill>
                  <a:srgbClr val="002060"/>
                </a:solidFill>
                <a:latin typeface="微软雅黑" panose="020B0503020204020204" pitchFamily="34" charset="-122"/>
                <a:ea typeface="微软雅黑" panose="020B0503020204020204" pitchFamily="34" charset="-122"/>
              </a:rPr>
              <a:t>Q8 : </a:t>
            </a:r>
            <a:r>
              <a:rPr lang="zh-TW" altLang="en-US" sz="2200" dirty="0" smtClean="0">
                <a:solidFill>
                  <a:srgbClr val="002060"/>
                </a:solidFill>
                <a:latin typeface="微软雅黑" panose="020B0503020204020204" pitchFamily="34" charset="-122"/>
                <a:ea typeface="微软雅黑" panose="020B0503020204020204" pitchFamily="34" charset="-122"/>
              </a:rPr>
              <a:t>較</a:t>
            </a:r>
            <a:r>
              <a:rPr lang="zh-TW" altLang="en-US" sz="2200" dirty="0">
                <a:solidFill>
                  <a:srgbClr val="002060"/>
                </a:solidFill>
                <a:latin typeface="微软雅黑" panose="020B0503020204020204" pitchFamily="34" charset="-122"/>
                <a:ea typeface="微软雅黑" panose="020B0503020204020204" pitchFamily="34" charset="-122"/>
              </a:rPr>
              <a:t>晚發現興趣是否比較吃虧？</a:t>
            </a:r>
            <a:endParaRPr lang="en-US" altLang="zh-TW" sz="2200" dirty="0">
              <a:solidFill>
                <a:srgbClr val="002060"/>
              </a:solidFill>
              <a:latin typeface="微软雅黑" panose="020B0503020204020204" pitchFamily="34" charset="-122"/>
              <a:ea typeface="微软雅黑" panose="020B0503020204020204" pitchFamily="34" charset="-122"/>
            </a:endParaRPr>
          </a:p>
          <a:p>
            <a:pPr lvl="1">
              <a:lnSpc>
                <a:spcPct val="150000"/>
              </a:lnSpc>
              <a:spcBef>
                <a:spcPct val="0"/>
              </a:spcBef>
              <a:buClr>
                <a:srgbClr val="1F497D">
                  <a:lumMod val="75000"/>
                </a:srgbClr>
              </a:buClr>
              <a:buFont typeface="Wingdings" pitchFamily="2" charset="2"/>
              <a:buChar char="n"/>
            </a:pPr>
            <a:r>
              <a:rPr lang="zh-TW" altLang="en-US"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用</a:t>
            </a:r>
            <a:r>
              <a:rPr lang="zh-TW" altLang="en-US"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高中</a:t>
            </a:r>
            <a:r>
              <a:rPr lang="en-US" altLang="zh-TW"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TW" altLang="en-US"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年的學習經歷，說出一個好故事</a:t>
            </a:r>
            <a:r>
              <a:rPr lang="zh-TW" altLang="en-US"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TW" altLang="en-US"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a:p>
            <a:pPr lvl="1" algn="just">
              <a:lnSpc>
                <a:spcPct val="150000"/>
              </a:lnSpc>
              <a:spcBef>
                <a:spcPct val="0"/>
              </a:spcBef>
              <a:buClr>
                <a:srgbClr val="1F497D">
                  <a:lumMod val="75000"/>
                </a:srgbClr>
              </a:buClr>
              <a:buFont typeface="Wingdings" pitchFamily="2" charset="2"/>
              <a:buChar char="n"/>
            </a:pPr>
            <a:r>
              <a:rPr lang="zh-TW" altLang="en-US"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學生可以盡量針對特定領域，選修校訂課程，或是多方面嘗試不同類型</a:t>
            </a:r>
            <a:r>
              <a:rPr lang="zh-TW" altLang="en-US"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課程和參加相關</a:t>
            </a:r>
            <a:r>
              <a:rPr lang="zh-TW" altLang="en-US"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活動。</a:t>
            </a:r>
          </a:p>
          <a:p>
            <a:pPr lvl="1" algn="just">
              <a:lnSpc>
                <a:spcPct val="150000"/>
              </a:lnSpc>
              <a:spcBef>
                <a:spcPct val="0"/>
              </a:spcBef>
              <a:buClr>
                <a:srgbClr val="1F497D">
                  <a:lumMod val="75000"/>
                </a:srgbClr>
              </a:buClr>
              <a:buFont typeface="Wingdings" pitchFamily="2" charset="2"/>
              <a:buChar char="n"/>
            </a:pPr>
            <a:r>
              <a:rPr lang="zh-TW" altLang="en-US"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家長也可以上學校網站查詢，並和孩子充分討論溝通，嘗試用高中</a:t>
            </a:r>
            <a:r>
              <a:rPr lang="en-US" altLang="zh-TW"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3</a:t>
            </a:r>
            <a:r>
              <a:rPr lang="zh-TW" altLang="en-US"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年的學習歷程，說出專屬自己的好故事。</a:t>
            </a:r>
          </a:p>
          <a:p>
            <a:pPr marL="0" indent="0">
              <a:lnSpc>
                <a:spcPct val="150000"/>
              </a:lnSpc>
              <a:spcBef>
                <a:spcPct val="0"/>
              </a:spcBef>
              <a:buClr>
                <a:srgbClr val="1F497D">
                  <a:lumMod val="75000"/>
                </a:srgbClr>
              </a:buClr>
              <a:buNone/>
            </a:pPr>
            <a:endParaRPr lang="en-US" altLang="zh-TW" sz="3200"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投影片編號版面配置區 19"/>
          <p:cNvSpPr>
            <a:spLocks noGrp="1"/>
          </p:cNvSpPr>
          <p:nvPr>
            <p:ph type="sldNum" sz="quarter" idx="12"/>
          </p:nvPr>
        </p:nvSpPr>
        <p:spPr>
          <a:xfrm>
            <a:off x="8610600" y="6356358"/>
            <a:ext cx="2743200" cy="365125"/>
          </a:xfrm>
        </p:spPr>
        <p:txBody>
          <a:bodyPr/>
          <a:lstStyle/>
          <a:p>
            <a:r>
              <a:rPr lang="en-US" altLang="zh-CN" sz="1800" dirty="0" smtClean="0">
                <a:latin typeface="Times New Roman" panose="02020603050405020304" pitchFamily="18" charset="0"/>
                <a:cs typeface="Times New Roman" panose="02020603050405020304" pitchFamily="18" charset="0"/>
              </a:rPr>
              <a:t>P.3</a:t>
            </a:r>
            <a:r>
              <a:rPr lang="en-US" altLang="zh-TW" sz="1800" dirty="0">
                <a:latin typeface="Times New Roman" panose="02020603050405020304" pitchFamily="18" charset="0"/>
                <a:cs typeface="Times New Roman" panose="02020603050405020304" pitchFamily="18" charset="0"/>
              </a:rPr>
              <a:t>8</a:t>
            </a:r>
            <a:endParaRPr lang="zh-CN" alt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5889579"/>
      </p:ext>
    </p:extLst>
  </p:cSld>
  <p:clrMapOvr>
    <a:masterClrMapping/>
  </p:clrMapOvr>
  <p:transition spd="med" advClick="0" advTm="0">
    <p:pull/>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標題 5"/>
          <p:cNvSpPr>
            <a:spLocks noGrp="1"/>
          </p:cNvSpPr>
          <p:nvPr>
            <p:ph type="title"/>
          </p:nvPr>
        </p:nvSpPr>
        <p:spPr>
          <a:xfrm>
            <a:off x="829915" y="247941"/>
            <a:ext cx="8229600" cy="778099"/>
          </a:xfrm>
        </p:spPr>
        <p:txBody>
          <a:bodyPr>
            <a:normAutofit fontScale="90000"/>
          </a:bodyPr>
          <a:lstStyle/>
          <a:p>
            <a:r>
              <a:rPr lang="zh-TW" altLang="en-US" sz="3600" b="1" dirty="0">
                <a:solidFill>
                  <a:schemeClr val="accent4">
                    <a:lumMod val="50000"/>
                  </a:schemeClr>
                </a:solidFill>
                <a:latin typeface="Microsoft YaHei" panose="020B0503020204020204" pitchFamily="34" charset="-122"/>
                <a:ea typeface="Microsoft YaHei" panose="020B0503020204020204" pitchFamily="34" charset="-122"/>
                <a:cs typeface="+mn-cs"/>
                <a:sym typeface="Lato" charset="0"/>
              </a:rPr>
              <a:t>相關資訊可上招聯會網站</a:t>
            </a:r>
            <a:r>
              <a:rPr lang="en-US" altLang="zh-TW" sz="3600" b="1" dirty="0">
                <a:solidFill>
                  <a:schemeClr val="accent4">
                    <a:lumMod val="50000"/>
                  </a:schemeClr>
                </a:solidFill>
                <a:latin typeface="Microsoft YaHei" panose="020B0503020204020204" pitchFamily="34" charset="-122"/>
                <a:ea typeface="Microsoft YaHei" panose="020B0503020204020204" pitchFamily="34" charset="-122"/>
                <a:cs typeface="+mn-cs"/>
                <a:sym typeface="Lato" charset="0"/>
              </a:rPr>
              <a:t>【</a:t>
            </a:r>
            <a:r>
              <a:rPr lang="zh-TW" altLang="en-US" sz="3600" b="1" dirty="0">
                <a:solidFill>
                  <a:schemeClr val="accent4">
                    <a:lumMod val="50000"/>
                  </a:schemeClr>
                </a:solidFill>
                <a:latin typeface="Microsoft YaHei" panose="020B0503020204020204" pitchFamily="34" charset="-122"/>
                <a:ea typeface="Microsoft YaHei" panose="020B0503020204020204" pitchFamily="34" charset="-122"/>
                <a:cs typeface="+mn-cs"/>
                <a:sym typeface="Lato" charset="0"/>
              </a:rPr>
              <a:t>置頂訊息</a:t>
            </a:r>
            <a:r>
              <a:rPr lang="en-US" altLang="zh-TW" sz="3600" b="1" dirty="0">
                <a:solidFill>
                  <a:schemeClr val="accent4">
                    <a:lumMod val="50000"/>
                  </a:schemeClr>
                </a:solidFill>
                <a:latin typeface="Microsoft YaHei" panose="020B0503020204020204" pitchFamily="34" charset="-122"/>
                <a:ea typeface="Microsoft YaHei" panose="020B0503020204020204" pitchFamily="34" charset="-122"/>
                <a:cs typeface="+mn-cs"/>
                <a:sym typeface="Lato" charset="0"/>
              </a:rPr>
              <a:t>】</a:t>
            </a:r>
            <a:r>
              <a:rPr lang="zh-TW" altLang="en-US" sz="3600" b="1" dirty="0">
                <a:solidFill>
                  <a:schemeClr val="accent4">
                    <a:lumMod val="50000"/>
                  </a:schemeClr>
                </a:solidFill>
                <a:latin typeface="Microsoft YaHei" panose="020B0503020204020204" pitchFamily="34" charset="-122"/>
                <a:ea typeface="Microsoft YaHei" panose="020B0503020204020204" pitchFamily="34" charset="-122"/>
                <a:cs typeface="+mn-cs"/>
                <a:sym typeface="Lato" charset="0"/>
              </a:rPr>
              <a:t>查詢</a:t>
            </a:r>
            <a:br>
              <a:rPr lang="zh-TW" altLang="en-US" sz="3600" b="1" dirty="0">
                <a:solidFill>
                  <a:schemeClr val="accent4">
                    <a:lumMod val="50000"/>
                  </a:schemeClr>
                </a:solidFill>
                <a:latin typeface="Microsoft YaHei" panose="020B0503020204020204" pitchFamily="34" charset="-122"/>
                <a:ea typeface="Microsoft YaHei" panose="020B0503020204020204" pitchFamily="34" charset="-122"/>
                <a:cs typeface="+mn-cs"/>
                <a:sym typeface="Lato" charset="0"/>
              </a:rPr>
            </a:br>
            <a:r>
              <a:rPr lang="zh-TW" altLang="en-US" sz="3600" b="1" dirty="0">
                <a:solidFill>
                  <a:schemeClr val="accent4">
                    <a:lumMod val="50000"/>
                  </a:schemeClr>
                </a:solidFill>
                <a:latin typeface="Microsoft YaHei" panose="020B0503020204020204" pitchFamily="34" charset="-122"/>
                <a:ea typeface="Microsoft YaHei" panose="020B0503020204020204" pitchFamily="34" charset="-122"/>
                <a:cs typeface="+mn-cs"/>
                <a:sym typeface="Lato" charset="0"/>
              </a:rPr>
              <a:t>網址：</a:t>
            </a:r>
            <a:r>
              <a:rPr lang="en-US" altLang="zh-TW" sz="3600" b="1" dirty="0">
                <a:solidFill>
                  <a:schemeClr val="accent4">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sym typeface="Lato" charset="0"/>
                <a:hlinkClick r:id="rId3"/>
              </a:rPr>
              <a:t>www.jbcrc.edu.tw</a:t>
            </a:r>
            <a:endParaRPr lang="en-US" altLang="zh-TW" sz="3600" b="1" dirty="0">
              <a:solidFill>
                <a:schemeClr val="accent4">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sym typeface="Lato" charset="0"/>
            </a:endParaRPr>
          </a:p>
        </p:txBody>
      </p:sp>
      <p:pic>
        <p:nvPicPr>
          <p:cNvPr id="4" name="圖片 3"/>
          <p:cNvPicPr>
            <a:picLocks noChangeAspect="1"/>
          </p:cNvPicPr>
          <p:nvPr/>
        </p:nvPicPr>
        <p:blipFill>
          <a:blip r:embed="rId4"/>
          <a:stretch>
            <a:fillRect/>
          </a:stretch>
        </p:blipFill>
        <p:spPr>
          <a:xfrm>
            <a:off x="929016" y="1310218"/>
            <a:ext cx="10333967" cy="5299841"/>
          </a:xfrm>
          <a:prstGeom prst="rect">
            <a:avLst/>
          </a:prstGeom>
        </p:spPr>
      </p:pic>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1288" y="3610192"/>
            <a:ext cx="6146151" cy="2999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投影片編號版面配置區 19"/>
          <p:cNvSpPr>
            <a:spLocks noGrp="1"/>
          </p:cNvSpPr>
          <p:nvPr>
            <p:ph type="sldNum" sz="quarter" idx="12"/>
          </p:nvPr>
        </p:nvSpPr>
        <p:spPr>
          <a:xfrm>
            <a:off x="8610600" y="6356358"/>
            <a:ext cx="2743200" cy="365125"/>
          </a:xfrm>
        </p:spPr>
        <p:txBody>
          <a:bodyPr/>
          <a:lstStyle/>
          <a:p>
            <a:r>
              <a:rPr lang="en-US" altLang="zh-CN" sz="1800" dirty="0" smtClean="0">
                <a:latin typeface="Times New Roman" panose="02020603050405020304" pitchFamily="18" charset="0"/>
                <a:cs typeface="Times New Roman" panose="02020603050405020304" pitchFamily="18" charset="0"/>
              </a:rPr>
              <a:t>P.</a:t>
            </a:r>
            <a:r>
              <a:rPr lang="en-US" altLang="zh-TW" sz="1800" dirty="0" smtClean="0">
                <a:latin typeface="Times New Roman" panose="02020603050405020304" pitchFamily="18" charset="0"/>
                <a:cs typeface="Times New Roman" panose="02020603050405020304" pitchFamily="18" charset="0"/>
              </a:rPr>
              <a:t>39</a:t>
            </a:r>
            <a:endParaRPr lang="zh-CN" alt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1052158"/>
      </p:ext>
    </p:extLst>
  </p:cSld>
  <p:clrMapOvr>
    <a:masterClrMapping/>
  </p:clrMapOvr>
  <p:transition spd="med" advClick="0" advTm="0">
    <p:pull/>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標題 5"/>
          <p:cNvSpPr>
            <a:spLocks noGrp="1"/>
          </p:cNvSpPr>
          <p:nvPr>
            <p:ph type="title"/>
          </p:nvPr>
        </p:nvSpPr>
        <p:spPr>
          <a:xfrm>
            <a:off x="829915" y="247941"/>
            <a:ext cx="8229600" cy="778099"/>
          </a:xfrm>
        </p:spPr>
        <p:txBody>
          <a:bodyPr>
            <a:normAutofit/>
          </a:bodyPr>
          <a:lstStyle/>
          <a:p>
            <a:r>
              <a:rPr lang="zh-TW" altLang="en-US" sz="3600" b="1" dirty="0">
                <a:solidFill>
                  <a:schemeClr val="accent4">
                    <a:lumMod val="50000"/>
                  </a:schemeClr>
                </a:solidFill>
                <a:latin typeface="Microsoft YaHei" panose="020B0503020204020204" pitchFamily="34" charset="-122"/>
                <a:ea typeface="Microsoft YaHei" panose="020B0503020204020204" pitchFamily="34" charset="-122"/>
                <a:cs typeface="Times New Roman" panose="02020603050405020304" pitchFamily="18" charset="0"/>
                <a:sym typeface="Lato" charset="0"/>
              </a:rPr>
              <a:t>已發佈之相關影片</a:t>
            </a:r>
            <a:endParaRPr lang="en-US" altLang="zh-TW" sz="3600" b="1" dirty="0">
              <a:solidFill>
                <a:schemeClr val="accent4">
                  <a:lumMod val="50000"/>
                </a:schemeClr>
              </a:solidFill>
              <a:latin typeface="Microsoft YaHei" panose="020B0503020204020204" pitchFamily="34" charset="-122"/>
              <a:ea typeface="Microsoft YaHei" panose="020B0503020204020204" pitchFamily="34" charset="-122"/>
              <a:cs typeface="Times New Roman" panose="02020603050405020304" pitchFamily="18" charset="0"/>
              <a:sym typeface="Lato" charset="0"/>
            </a:endParaRPr>
          </a:p>
        </p:txBody>
      </p:sp>
      <p:sp>
        <p:nvSpPr>
          <p:cNvPr id="6" name="內容版面配置區 2">
            <a:extLst>
              <a:ext uri="{FF2B5EF4-FFF2-40B4-BE49-F238E27FC236}">
                <a16:creationId xmlns="" xmlns:a16="http://schemas.microsoft.com/office/drawing/2014/main" id="{9E418683-2338-3D45-948E-968B1D7A5987}"/>
              </a:ext>
            </a:extLst>
          </p:cNvPr>
          <p:cNvSpPr txBox="1">
            <a:spLocks/>
          </p:cNvSpPr>
          <p:nvPr/>
        </p:nvSpPr>
        <p:spPr>
          <a:xfrm>
            <a:off x="713536" y="1061720"/>
            <a:ext cx="11123787" cy="4525963"/>
          </a:xfrm>
          <a:prstGeom prst="rect">
            <a:avLst/>
          </a:prstGeom>
        </p:spPr>
        <p:txBody>
          <a:bodyPr/>
          <a:lst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ct val="0"/>
              </a:spcBef>
              <a:buClr>
                <a:srgbClr val="1F497D">
                  <a:lumMod val="75000"/>
                </a:srgbClr>
              </a:buClr>
              <a:buFont typeface="Wingdings" pitchFamily="2" charset="2"/>
              <a:buChar char="n"/>
            </a:pPr>
            <a:r>
              <a:rPr lang="en-US" altLang="zh-TW" sz="3200" dirty="0">
                <a:solidFill>
                  <a:schemeClr val="accent1"/>
                </a:solidFill>
                <a:latin typeface="Times New Roman" panose="02020603050405020304" pitchFamily="18" charset="0"/>
                <a:ea typeface="Microsoft YaHei" panose="020B0503020204020204" pitchFamily="34" charset="-122"/>
                <a:cs typeface="Times New Roman" panose="02020603050405020304" pitchFamily="18" charset="0"/>
              </a:rPr>
              <a:t>3</a:t>
            </a:r>
            <a:r>
              <a:rPr lang="zh-TW" altLang="en-US" sz="3200" dirty="0">
                <a:solidFill>
                  <a:schemeClr val="accent1"/>
                </a:solidFill>
                <a:latin typeface="Times New Roman" panose="02020603050405020304" pitchFamily="18" charset="0"/>
                <a:ea typeface="Microsoft YaHei" panose="020B0503020204020204" pitchFamily="34" charset="-122"/>
                <a:cs typeface="Times New Roman" panose="02020603050405020304" pitchFamily="18" charset="0"/>
              </a:rPr>
              <a:t>分鐘看懂大學考試招生新方案</a:t>
            </a:r>
          </a:p>
          <a:p>
            <a:pPr>
              <a:lnSpc>
                <a:spcPct val="150000"/>
              </a:lnSpc>
              <a:spcBef>
                <a:spcPct val="0"/>
              </a:spcBef>
              <a:buClr>
                <a:srgbClr val="1F497D">
                  <a:lumMod val="75000"/>
                </a:srgbClr>
              </a:buClr>
              <a:buFont typeface="Wingdings" pitchFamily="2" charset="2"/>
              <a:buChar char="n"/>
            </a:pPr>
            <a:r>
              <a:rPr lang="en-US" altLang="zh-TW" sz="3200" dirty="0">
                <a:solidFill>
                  <a:schemeClr val="accent1"/>
                </a:solidFill>
                <a:latin typeface="Times New Roman" panose="02020603050405020304" pitchFamily="18" charset="0"/>
                <a:ea typeface="Microsoft YaHei" panose="020B0503020204020204" pitchFamily="34" charset="-122"/>
                <a:cs typeface="Times New Roman" panose="02020603050405020304" pitchFamily="18" charset="0"/>
              </a:rPr>
              <a:t>108</a:t>
            </a:r>
            <a:r>
              <a:rPr lang="zh-TW" altLang="en-US" sz="3200" dirty="0">
                <a:solidFill>
                  <a:schemeClr val="accent1"/>
                </a:solidFill>
                <a:latin typeface="Times New Roman" panose="02020603050405020304" pitchFamily="18" charset="0"/>
                <a:ea typeface="Microsoft YaHei" panose="020B0503020204020204" pitchFamily="34" charset="-122"/>
                <a:cs typeface="Times New Roman" panose="02020603050405020304" pitchFamily="18" charset="0"/>
              </a:rPr>
              <a:t>新課綱與素養導向命題精進方向</a:t>
            </a:r>
          </a:p>
          <a:p>
            <a:pPr>
              <a:lnSpc>
                <a:spcPct val="150000"/>
              </a:lnSpc>
              <a:spcBef>
                <a:spcPct val="0"/>
              </a:spcBef>
              <a:buClr>
                <a:srgbClr val="1F497D">
                  <a:lumMod val="75000"/>
                </a:srgbClr>
              </a:buClr>
              <a:buFont typeface="Wingdings" pitchFamily="2" charset="2"/>
              <a:buChar char="n"/>
            </a:pPr>
            <a:r>
              <a:rPr lang="zh-TW" altLang="en-US" sz="3200" dirty="0">
                <a:solidFill>
                  <a:schemeClr val="accent1"/>
                </a:solidFill>
                <a:latin typeface="Times New Roman" panose="02020603050405020304" pitchFamily="18" charset="0"/>
                <a:ea typeface="Microsoft YaHei" panose="020B0503020204020204" pitchFamily="34" charset="-122"/>
                <a:cs typeface="Times New Roman" panose="02020603050405020304" pitchFamily="18" charset="0"/>
              </a:rPr>
              <a:t>前</a:t>
            </a:r>
            <a:r>
              <a:rPr lang="zh-TW" altLang="en-US" sz="3200" dirty="0" smtClean="0">
                <a:solidFill>
                  <a:schemeClr val="accent1"/>
                </a:solidFill>
                <a:latin typeface="Times New Roman" panose="02020603050405020304" pitchFamily="18" charset="0"/>
                <a:ea typeface="Microsoft YaHei" panose="020B0503020204020204" pitchFamily="34" charset="-122"/>
                <a:cs typeface="Times New Roman" panose="02020603050405020304" pitchFamily="18" charset="0"/>
              </a:rPr>
              <a:t>大考</a:t>
            </a:r>
            <a:r>
              <a:rPr lang="zh-TW" altLang="en-US" sz="3200" dirty="0">
                <a:solidFill>
                  <a:schemeClr val="accent1"/>
                </a:solidFill>
                <a:latin typeface="Times New Roman" panose="02020603050405020304" pitchFamily="18" charset="0"/>
                <a:ea typeface="Microsoft YaHei" panose="020B0503020204020204" pitchFamily="34" charset="-122"/>
                <a:cs typeface="Times New Roman" panose="02020603050405020304" pitchFamily="18" charset="0"/>
              </a:rPr>
              <a:t>中心</a:t>
            </a:r>
            <a:r>
              <a:rPr lang="zh-TW" altLang="en-US" sz="3200" dirty="0" smtClean="0">
                <a:solidFill>
                  <a:schemeClr val="accent1"/>
                </a:solidFill>
                <a:latin typeface="Times New Roman" panose="02020603050405020304" pitchFamily="18" charset="0"/>
                <a:ea typeface="Microsoft YaHei" panose="020B0503020204020204" pitchFamily="34" charset="-122"/>
                <a:cs typeface="Times New Roman" panose="02020603050405020304" pitchFamily="18" charset="0"/>
              </a:rPr>
              <a:t>主任劉孟奇</a:t>
            </a:r>
            <a:r>
              <a:rPr lang="zh-TW" altLang="en-US" sz="3200" dirty="0">
                <a:solidFill>
                  <a:schemeClr val="accent1"/>
                </a:solidFill>
                <a:latin typeface="Times New Roman" panose="02020603050405020304" pitchFamily="18" charset="0"/>
                <a:ea typeface="Microsoft YaHei" panose="020B0503020204020204" pitchFamily="34" charset="-122"/>
                <a:cs typeface="Times New Roman" panose="02020603050405020304" pitchFamily="18" charset="0"/>
              </a:rPr>
              <a:t>新課綱命題演講</a:t>
            </a:r>
          </a:p>
          <a:p>
            <a:pPr>
              <a:lnSpc>
                <a:spcPct val="100000"/>
              </a:lnSpc>
              <a:spcBef>
                <a:spcPct val="0"/>
              </a:spcBef>
              <a:buClr>
                <a:srgbClr val="1F497D">
                  <a:lumMod val="75000"/>
                </a:srgbClr>
              </a:buClr>
              <a:buFont typeface="Wingdings" pitchFamily="2" charset="2"/>
              <a:buChar char="n"/>
            </a:pPr>
            <a:r>
              <a:rPr lang="zh-TW" altLang="en-US" sz="3200" dirty="0">
                <a:solidFill>
                  <a:schemeClr val="accent1"/>
                </a:solidFill>
                <a:latin typeface="Times New Roman" panose="02020603050405020304" pitchFamily="18" charset="0"/>
                <a:ea typeface="Microsoft YaHei" panose="020B0503020204020204" pitchFamily="34" charset="-122"/>
                <a:cs typeface="Times New Roman" panose="02020603050405020304" pitchFamily="18" charset="0"/>
              </a:rPr>
              <a:t>國教院針對素養導向說明</a:t>
            </a:r>
          </a:p>
          <a:p>
            <a:pPr>
              <a:lnSpc>
                <a:spcPct val="150000"/>
              </a:lnSpc>
              <a:spcBef>
                <a:spcPct val="0"/>
              </a:spcBef>
              <a:buClr>
                <a:srgbClr val="1F497D">
                  <a:lumMod val="75000"/>
                </a:srgbClr>
              </a:buClr>
              <a:buFont typeface="Wingdings" pitchFamily="2" charset="2"/>
              <a:buChar char="n"/>
            </a:pPr>
            <a:r>
              <a:rPr lang="zh-TW" altLang="en-US" sz="3200" dirty="0">
                <a:solidFill>
                  <a:schemeClr val="accent1"/>
                </a:solidFill>
                <a:latin typeface="Times New Roman" panose="02020603050405020304" pitchFamily="18" charset="0"/>
                <a:ea typeface="Microsoft YaHei" panose="020B0503020204020204" pitchFamily="34" charset="-122"/>
                <a:cs typeface="Times New Roman" panose="02020603050405020304" pitchFamily="18" charset="0"/>
              </a:rPr>
              <a:t>大學多元入學方案宣導影片</a:t>
            </a:r>
          </a:p>
          <a:p>
            <a:pPr>
              <a:lnSpc>
                <a:spcPct val="150000"/>
              </a:lnSpc>
              <a:spcBef>
                <a:spcPct val="0"/>
              </a:spcBef>
              <a:buClr>
                <a:srgbClr val="1F497D">
                  <a:lumMod val="75000"/>
                </a:srgbClr>
              </a:buClr>
              <a:buFont typeface="Wingdings" pitchFamily="2" charset="2"/>
              <a:buChar char="n"/>
            </a:pPr>
            <a:r>
              <a:rPr lang="zh-TW" altLang="en-US" sz="3200" dirty="0">
                <a:solidFill>
                  <a:schemeClr val="accent1"/>
                </a:solidFill>
                <a:latin typeface="Times New Roman" panose="02020603050405020304" pitchFamily="18" charset="0"/>
                <a:ea typeface="Microsoft YaHei" panose="020B0503020204020204" pitchFamily="34" charset="-122"/>
                <a:cs typeface="Times New Roman" panose="02020603050405020304" pitchFamily="18" charset="0"/>
              </a:rPr>
              <a:t>可至招聯會網站</a:t>
            </a:r>
            <a:r>
              <a:rPr lang="en-US" altLang="zh-TW" sz="3200" dirty="0">
                <a:solidFill>
                  <a:schemeClr val="accent1"/>
                </a:solidFill>
                <a:latin typeface="Times New Roman" panose="02020603050405020304" pitchFamily="18" charset="0"/>
                <a:ea typeface="Microsoft YaHei" panose="020B0503020204020204" pitchFamily="34" charset="-122"/>
                <a:cs typeface="Times New Roman" panose="02020603050405020304" pitchFamily="18" charset="0"/>
              </a:rPr>
              <a:t>【</a:t>
            </a:r>
            <a:r>
              <a:rPr lang="zh-TW" altLang="en-US" sz="3200" dirty="0">
                <a:solidFill>
                  <a:schemeClr val="accent1"/>
                </a:solidFill>
                <a:latin typeface="Times New Roman" panose="02020603050405020304" pitchFamily="18" charset="0"/>
                <a:ea typeface="Microsoft YaHei" panose="020B0503020204020204" pitchFamily="34" charset="-122"/>
                <a:cs typeface="Times New Roman" panose="02020603050405020304" pitchFamily="18" charset="0"/>
              </a:rPr>
              <a:t>置頂訊息</a:t>
            </a:r>
            <a:r>
              <a:rPr lang="en-US" altLang="zh-TW" sz="3200" dirty="0">
                <a:solidFill>
                  <a:schemeClr val="accent1"/>
                </a:solidFill>
                <a:latin typeface="Times New Roman" panose="02020603050405020304" pitchFamily="18" charset="0"/>
                <a:ea typeface="Microsoft YaHei" panose="020B0503020204020204" pitchFamily="34" charset="-122"/>
                <a:cs typeface="Times New Roman" panose="02020603050405020304" pitchFamily="18" charset="0"/>
              </a:rPr>
              <a:t>】</a:t>
            </a:r>
            <a:r>
              <a:rPr lang="zh-TW" altLang="en-US" sz="3200" dirty="0">
                <a:solidFill>
                  <a:schemeClr val="accent1"/>
                </a:solidFill>
                <a:latin typeface="Times New Roman" panose="02020603050405020304" pitchFamily="18" charset="0"/>
                <a:ea typeface="Microsoft YaHei" panose="020B0503020204020204" pitchFamily="34" charset="-122"/>
                <a:cs typeface="Times New Roman" panose="02020603050405020304" pitchFamily="18" charset="0"/>
              </a:rPr>
              <a:t>之</a:t>
            </a:r>
            <a:r>
              <a:rPr lang="en-US" altLang="zh-TW" sz="3200" dirty="0">
                <a:solidFill>
                  <a:schemeClr val="accent1"/>
                </a:solidFill>
                <a:latin typeface="Times New Roman" panose="02020603050405020304" pitchFamily="18" charset="0"/>
                <a:ea typeface="Microsoft YaHei" panose="020B0503020204020204" pitchFamily="34" charset="-122"/>
                <a:cs typeface="Times New Roman" panose="02020603050405020304" pitchFamily="18" charset="0"/>
              </a:rPr>
              <a:t>【</a:t>
            </a:r>
            <a:r>
              <a:rPr lang="zh-TW" altLang="en-US" sz="3200" dirty="0">
                <a:solidFill>
                  <a:schemeClr val="accent1"/>
                </a:solidFill>
                <a:latin typeface="Times New Roman" panose="02020603050405020304" pitchFamily="18" charset="0"/>
                <a:ea typeface="Microsoft YaHei" panose="020B0503020204020204" pitchFamily="34" charset="-122"/>
                <a:cs typeface="Times New Roman" panose="02020603050405020304" pitchFamily="18" charset="0"/>
              </a:rPr>
              <a:t>其他</a:t>
            </a:r>
            <a:r>
              <a:rPr lang="en-US" altLang="zh-TW" sz="3200" dirty="0">
                <a:solidFill>
                  <a:schemeClr val="accent1"/>
                </a:solidFill>
                <a:latin typeface="Times New Roman" panose="02020603050405020304" pitchFamily="18" charset="0"/>
                <a:ea typeface="Microsoft YaHei" panose="020B0503020204020204" pitchFamily="34" charset="-122"/>
                <a:cs typeface="Times New Roman" panose="02020603050405020304" pitchFamily="18" charset="0"/>
              </a:rPr>
              <a:t>】</a:t>
            </a:r>
            <a:r>
              <a:rPr lang="zh-TW" altLang="en-US" sz="3200" dirty="0">
                <a:solidFill>
                  <a:schemeClr val="accent1"/>
                </a:solidFill>
                <a:latin typeface="Times New Roman" panose="02020603050405020304" pitchFamily="18" charset="0"/>
                <a:ea typeface="Microsoft YaHei" panose="020B0503020204020204" pitchFamily="34" charset="-122"/>
                <a:cs typeface="Times New Roman" panose="02020603050405020304" pitchFamily="18" charset="0"/>
              </a:rPr>
              <a:t>點選觀看</a:t>
            </a:r>
          </a:p>
          <a:p>
            <a:pPr>
              <a:lnSpc>
                <a:spcPct val="150000"/>
              </a:lnSpc>
              <a:spcBef>
                <a:spcPct val="0"/>
              </a:spcBef>
              <a:buClr>
                <a:srgbClr val="1F497D">
                  <a:lumMod val="75000"/>
                </a:srgbClr>
              </a:buClr>
              <a:buFont typeface="Wingdings" pitchFamily="2" charset="2"/>
              <a:buChar char="n"/>
            </a:pPr>
            <a:r>
              <a:rPr lang="zh-TW" altLang="en-US" sz="3200" dirty="0">
                <a:solidFill>
                  <a:schemeClr val="accent1"/>
                </a:solidFill>
                <a:latin typeface="Times New Roman" panose="02020603050405020304" pitchFamily="18" charset="0"/>
                <a:ea typeface="Microsoft YaHei" panose="020B0503020204020204" pitchFamily="34" charset="-122"/>
                <a:cs typeface="Times New Roman" panose="02020603050405020304" pitchFamily="18" charset="0"/>
              </a:rPr>
              <a:t>或至</a:t>
            </a:r>
            <a:r>
              <a:rPr lang="en-US" altLang="zh-TW" sz="3200" dirty="0">
                <a:solidFill>
                  <a:schemeClr val="accent1"/>
                </a:solidFill>
                <a:latin typeface="Times New Roman" panose="02020603050405020304" pitchFamily="18" charset="0"/>
                <a:ea typeface="Microsoft YaHei" panose="020B0503020204020204" pitchFamily="34" charset="-122"/>
                <a:cs typeface="Times New Roman" panose="02020603050405020304" pitchFamily="18" charset="0"/>
              </a:rPr>
              <a:t>YouTube</a:t>
            </a:r>
            <a:r>
              <a:rPr lang="zh-TW" altLang="en-US" sz="3200" dirty="0">
                <a:solidFill>
                  <a:schemeClr val="accent1"/>
                </a:solidFill>
                <a:latin typeface="Times New Roman" panose="02020603050405020304" pitchFamily="18" charset="0"/>
                <a:ea typeface="Microsoft YaHei" panose="020B0503020204020204" pitchFamily="34" charset="-122"/>
                <a:cs typeface="Times New Roman" panose="02020603050405020304" pitchFamily="18" charset="0"/>
              </a:rPr>
              <a:t>搜尋</a:t>
            </a:r>
            <a:r>
              <a:rPr lang="en-US" altLang="zh-TW" sz="3200" dirty="0">
                <a:solidFill>
                  <a:schemeClr val="accent1"/>
                </a:solidFill>
                <a:latin typeface="Times New Roman" panose="02020603050405020304" pitchFamily="18" charset="0"/>
                <a:ea typeface="Microsoft YaHei" panose="020B0503020204020204" pitchFamily="34" charset="-122"/>
                <a:cs typeface="Times New Roman" panose="02020603050405020304" pitchFamily="18" charset="0"/>
              </a:rPr>
              <a:t>【</a:t>
            </a:r>
            <a:r>
              <a:rPr lang="zh-TW" altLang="en-US" sz="3200" dirty="0">
                <a:solidFill>
                  <a:schemeClr val="accent1"/>
                </a:solidFill>
                <a:latin typeface="Times New Roman" panose="02020603050405020304" pitchFamily="18" charset="0"/>
                <a:ea typeface="Microsoft YaHei" panose="020B0503020204020204" pitchFamily="34" charset="-122"/>
                <a:cs typeface="Times New Roman" panose="02020603050405020304" pitchFamily="18" charset="0"/>
              </a:rPr>
              <a:t>大學多元入學方案</a:t>
            </a:r>
            <a:r>
              <a:rPr lang="en-US" altLang="zh-TW" sz="3200" dirty="0">
                <a:solidFill>
                  <a:schemeClr val="accent1"/>
                </a:solidFill>
                <a:latin typeface="Times New Roman" panose="02020603050405020304" pitchFamily="18" charset="0"/>
                <a:ea typeface="Microsoft YaHei" panose="020B0503020204020204" pitchFamily="34" charset="-122"/>
                <a:cs typeface="Times New Roman" panose="02020603050405020304" pitchFamily="18" charset="0"/>
              </a:rPr>
              <a:t>】</a:t>
            </a:r>
          </a:p>
        </p:txBody>
      </p:sp>
      <p:sp>
        <p:nvSpPr>
          <p:cNvPr id="5" name="投影片編號版面配置區 19"/>
          <p:cNvSpPr>
            <a:spLocks noGrp="1"/>
          </p:cNvSpPr>
          <p:nvPr>
            <p:ph type="sldNum" sz="quarter" idx="12"/>
          </p:nvPr>
        </p:nvSpPr>
        <p:spPr>
          <a:xfrm>
            <a:off x="8610600" y="6356358"/>
            <a:ext cx="2743200" cy="365125"/>
          </a:xfrm>
        </p:spPr>
        <p:txBody>
          <a:bodyPr/>
          <a:lstStyle/>
          <a:p>
            <a:r>
              <a:rPr lang="en-US" altLang="zh-CN" sz="1800" smtClean="0">
                <a:latin typeface="Times New Roman" panose="02020603050405020304" pitchFamily="18" charset="0"/>
                <a:cs typeface="Times New Roman" panose="02020603050405020304" pitchFamily="18" charset="0"/>
              </a:rPr>
              <a:t>P.4</a:t>
            </a:r>
            <a:r>
              <a:rPr lang="en-US" altLang="zh-TW" sz="1800" dirty="0">
                <a:latin typeface="Times New Roman" panose="02020603050405020304" pitchFamily="18" charset="0"/>
                <a:cs typeface="Times New Roman" panose="02020603050405020304" pitchFamily="18" charset="0"/>
              </a:rPr>
              <a:t>0</a:t>
            </a:r>
            <a:endParaRPr lang="zh-CN" alt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6506526"/>
      </p:ext>
    </p:extLst>
  </p:cSld>
  <p:clrMapOvr>
    <a:masterClrMapping/>
  </p:clrMapOvr>
  <p:transition spd="med" advClick="0" advTm="0">
    <p:pull/>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 xmlns:a16="http://schemas.microsoft.com/office/drawing/2014/main" id="{33BCB1FF-0A01-4EF4-A218-453189B01433}"/>
              </a:ext>
            </a:extLst>
          </p:cNvPr>
          <p:cNvGrpSpPr/>
          <p:nvPr/>
        </p:nvGrpSpPr>
        <p:grpSpPr>
          <a:xfrm>
            <a:off x="-19811" y="3586734"/>
            <a:ext cx="7913796" cy="3345574"/>
            <a:chOff x="-16275" y="2464532"/>
            <a:chExt cx="6472597" cy="2736304"/>
          </a:xfrm>
        </p:grpSpPr>
        <p:pic>
          <p:nvPicPr>
            <p:cNvPr id="3" name="图片 2">
              <a:extLst>
                <a:ext uri="{FF2B5EF4-FFF2-40B4-BE49-F238E27FC236}">
                  <a16:creationId xmlns="" xmlns:a16="http://schemas.microsoft.com/office/drawing/2014/main" id="{77D2580D-A122-4781-8CF4-100B867C151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43093"/>
            <a:stretch/>
          </p:blipFill>
          <p:spPr>
            <a:xfrm flipH="1">
              <a:off x="3059832" y="3724672"/>
              <a:ext cx="3396490" cy="1476164"/>
            </a:xfrm>
            <a:prstGeom prst="rect">
              <a:avLst/>
            </a:prstGeom>
          </p:spPr>
        </p:pic>
        <p:pic>
          <p:nvPicPr>
            <p:cNvPr id="5" name="图片 4">
              <a:extLst>
                <a:ext uri="{FF2B5EF4-FFF2-40B4-BE49-F238E27FC236}">
                  <a16:creationId xmlns="" xmlns:a16="http://schemas.microsoft.com/office/drawing/2014/main" id="{85FF6CFF-FB4F-44B7-9612-3FB6BEEDE3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flipV="1">
              <a:off x="-16275" y="2464532"/>
              <a:ext cx="4260586" cy="2736304"/>
            </a:xfrm>
            <a:prstGeom prst="rect">
              <a:avLst/>
            </a:prstGeom>
          </p:spPr>
        </p:pic>
        <p:sp>
          <p:nvSpPr>
            <p:cNvPr id="6" name="等腰三角形 5">
              <a:extLst>
                <a:ext uri="{FF2B5EF4-FFF2-40B4-BE49-F238E27FC236}">
                  <a16:creationId xmlns="" xmlns:a16="http://schemas.microsoft.com/office/drawing/2014/main" id="{B402C234-25B4-4135-B19E-C4F30F2E4DC8}"/>
                </a:ext>
              </a:extLst>
            </p:cNvPr>
            <p:cNvSpPr/>
            <p:nvPr/>
          </p:nvSpPr>
          <p:spPr>
            <a:xfrm>
              <a:off x="5544108" y="4659034"/>
              <a:ext cx="791507" cy="48605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3" tIns="60941" rIns="121883" bIns="60941" numCol="1" spcCol="0" rtlCol="0" fromWordArt="0" anchor="ctr" anchorCtr="0" forceAA="0" compatLnSpc="1">
              <a:prstTxWarp prst="textNoShape">
                <a:avLst/>
              </a:prstTxWarp>
              <a:noAutofit/>
            </a:bodyPr>
            <a:lstStyle/>
            <a:p>
              <a:pPr algn="ctr"/>
              <a:endParaRPr lang="zh-CN" altLang="en-US" sz="2399"/>
            </a:p>
          </p:txBody>
        </p:sp>
      </p:grpSp>
      <p:grpSp>
        <p:nvGrpSpPr>
          <p:cNvPr id="14" name="组合 13">
            <a:extLst>
              <a:ext uri="{FF2B5EF4-FFF2-40B4-BE49-F238E27FC236}">
                <a16:creationId xmlns="" xmlns:a16="http://schemas.microsoft.com/office/drawing/2014/main" id="{C441CCF2-53B9-48E8-AAF5-6B8F3D56FE97}"/>
              </a:ext>
            </a:extLst>
          </p:cNvPr>
          <p:cNvGrpSpPr/>
          <p:nvPr/>
        </p:nvGrpSpPr>
        <p:grpSpPr>
          <a:xfrm>
            <a:off x="7824047" y="6"/>
            <a:ext cx="5230580" cy="1762491"/>
            <a:chOff x="5868434" y="0"/>
            <a:chExt cx="3924146" cy="1322276"/>
          </a:xfrm>
        </p:grpSpPr>
        <p:pic>
          <p:nvPicPr>
            <p:cNvPr id="4" name="图片 3">
              <a:extLst>
                <a:ext uri="{FF2B5EF4-FFF2-40B4-BE49-F238E27FC236}">
                  <a16:creationId xmlns="" xmlns:a16="http://schemas.microsoft.com/office/drawing/2014/main" id="{E29D0EA9-27D1-466F-A4A2-1A64C5284F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50000"/>
            <a:stretch/>
          </p:blipFill>
          <p:spPr>
            <a:xfrm flipH="1" flipV="1">
              <a:off x="6264188" y="0"/>
              <a:ext cx="3528392" cy="1322276"/>
            </a:xfrm>
            <a:prstGeom prst="rect">
              <a:avLst/>
            </a:prstGeom>
          </p:spPr>
        </p:pic>
        <p:sp>
          <p:nvSpPr>
            <p:cNvPr id="7" name="等腰三角形 6">
              <a:extLst>
                <a:ext uri="{FF2B5EF4-FFF2-40B4-BE49-F238E27FC236}">
                  <a16:creationId xmlns="" xmlns:a16="http://schemas.microsoft.com/office/drawing/2014/main" id="{8884CC67-D6B0-47E0-A1FC-CCD4BF2ED8FD}"/>
                </a:ext>
              </a:extLst>
            </p:cNvPr>
            <p:cNvSpPr/>
            <p:nvPr/>
          </p:nvSpPr>
          <p:spPr>
            <a:xfrm flipV="1">
              <a:off x="8367183" y="661138"/>
              <a:ext cx="791507" cy="46805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3" tIns="60941" rIns="121883" bIns="60941" numCol="1" spcCol="0" rtlCol="0" fromWordArt="0" anchor="ctr" anchorCtr="0" forceAA="0" compatLnSpc="1">
              <a:prstTxWarp prst="textNoShape">
                <a:avLst/>
              </a:prstTxWarp>
              <a:noAutofit/>
            </a:bodyPr>
            <a:lstStyle/>
            <a:p>
              <a:pPr algn="ctr"/>
              <a:endParaRPr lang="zh-CN" altLang="en-US" sz="2399"/>
            </a:p>
          </p:txBody>
        </p:sp>
        <p:sp>
          <p:nvSpPr>
            <p:cNvPr id="8" name="等腰三角形 7">
              <a:extLst>
                <a:ext uri="{FF2B5EF4-FFF2-40B4-BE49-F238E27FC236}">
                  <a16:creationId xmlns="" xmlns:a16="http://schemas.microsoft.com/office/drawing/2014/main" id="{5BAB9835-5A5B-4620-8F23-1433F13B647B}"/>
                </a:ext>
              </a:extLst>
            </p:cNvPr>
            <p:cNvSpPr/>
            <p:nvPr/>
          </p:nvSpPr>
          <p:spPr>
            <a:xfrm flipV="1">
              <a:off x="5868434" y="0"/>
              <a:ext cx="791507" cy="46805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3" tIns="60941" rIns="121883" bIns="60941" numCol="1" spcCol="0" rtlCol="0" fromWordArt="0" anchor="ctr" anchorCtr="0" forceAA="0" compatLnSpc="1">
              <a:prstTxWarp prst="textNoShape">
                <a:avLst/>
              </a:prstTxWarp>
              <a:noAutofit/>
            </a:bodyPr>
            <a:lstStyle/>
            <a:p>
              <a:pPr algn="ctr"/>
              <a:endParaRPr lang="zh-CN" altLang="en-US" sz="2399"/>
            </a:p>
          </p:txBody>
        </p:sp>
      </p:grpSp>
      <p:sp>
        <p:nvSpPr>
          <p:cNvPr id="9" name="TextBox 5">
            <a:extLst>
              <a:ext uri="{FF2B5EF4-FFF2-40B4-BE49-F238E27FC236}">
                <a16:creationId xmlns="" xmlns:a16="http://schemas.microsoft.com/office/drawing/2014/main" id="{24B593F5-0826-4E2E-9C94-7F2BB8E54620}"/>
              </a:ext>
            </a:extLst>
          </p:cNvPr>
          <p:cNvSpPr txBox="1"/>
          <p:nvPr/>
        </p:nvSpPr>
        <p:spPr>
          <a:xfrm>
            <a:off x="5511800" y="2495580"/>
            <a:ext cx="6680200" cy="1100548"/>
          </a:xfrm>
          <a:prstGeom prst="rect">
            <a:avLst/>
          </a:prstGeom>
          <a:noFill/>
        </p:spPr>
        <p:txBody>
          <a:bodyPr wrap="square" lIns="121845" tIns="60923" rIns="121845" bIns="60923">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nSpc>
                <a:spcPct val="150000"/>
              </a:lnSpc>
            </a:pPr>
            <a:r>
              <a:rPr lang="zh-TW" altLang="en-US" sz="4800" dirty="0">
                <a:solidFill>
                  <a:schemeClr val="accent1"/>
                </a:solidFill>
                <a:latin typeface="微软雅黑" panose="020B0503020204020204" pitchFamily="34" charset="-122"/>
                <a:ea typeface="微软雅黑" panose="020B0503020204020204" pitchFamily="34" charset="-122"/>
                <a:cs typeface="Clear Sans Light" pitchFamily="34" charset="0"/>
              </a:rPr>
              <a:t>謝謝聆聽 敬請指教</a:t>
            </a:r>
            <a:endParaRPr lang="id-ID" altLang="zh-CN" sz="4800" dirty="0">
              <a:solidFill>
                <a:schemeClr val="accent1"/>
              </a:solidFill>
              <a:latin typeface="微软雅黑" panose="020B0503020204020204" pitchFamily="34" charset="-122"/>
              <a:ea typeface="微软雅黑" panose="020B0503020204020204" pitchFamily="34" charset="-122"/>
              <a:cs typeface="Clear Sans Light" pitchFamily="34" charset="0"/>
            </a:endParaRPr>
          </a:p>
        </p:txBody>
      </p:sp>
      <p:pic>
        <p:nvPicPr>
          <p:cNvPr id="15" name="Picture 2" descr="大學招生委員會聯合會"/>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035" y="121834"/>
            <a:ext cx="3036662" cy="599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31151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52" presetClass="entr" presetSubtype="0" fill="hold" grpId="0" nodeType="after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Scale>
                                      <p:cBhvr>
                                        <p:cTn id="17" dur="1000" decel="50000" fill="hold">
                                          <p:stCondLst>
                                            <p:cond delay="0"/>
                                          </p:stCondLst>
                                        </p:cTn>
                                        <p:tgtEl>
                                          <p:spTgt spid="9">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9">
                                            <p:txEl>
                                              <p:pRg st="0" end="0"/>
                                            </p:txEl>
                                          </p:spTgt>
                                        </p:tgtEl>
                                        <p:attrNameLst>
                                          <p:attrName>ppt_x</p:attrName>
                                          <p:attrName>ppt_y</p:attrName>
                                        </p:attrNameLst>
                                      </p:cBhvr>
                                    </p:animMotion>
                                    <p:animEffect transition="in" filter="fade">
                                      <p:cBhvr>
                                        <p:cTn id="19"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標題 5"/>
          <p:cNvSpPr>
            <a:spLocks noGrp="1"/>
          </p:cNvSpPr>
          <p:nvPr>
            <p:ph type="title"/>
          </p:nvPr>
        </p:nvSpPr>
        <p:spPr>
          <a:xfrm>
            <a:off x="829915" y="247941"/>
            <a:ext cx="8229600" cy="778099"/>
          </a:xfrm>
        </p:spPr>
        <p:txBody>
          <a:bodyPr>
            <a:normAutofit/>
          </a:bodyPr>
          <a:lstStyle/>
          <a:p>
            <a:r>
              <a:rPr lang="zh-TW" altLang="en-US" sz="3600" b="1" dirty="0">
                <a:solidFill>
                  <a:schemeClr val="accent1"/>
                </a:solidFill>
                <a:latin typeface="微软雅黑" panose="020B0503020204020204" pitchFamily="34" charset="-122"/>
                <a:ea typeface="微软雅黑" panose="020B0503020204020204" pitchFamily="34" charset="-122"/>
                <a:cs typeface="+mn-cs"/>
                <a:sym typeface="Lato" charset="0"/>
              </a:rPr>
              <a:t>大學考招願景、目標與策略</a:t>
            </a:r>
          </a:p>
        </p:txBody>
      </p:sp>
      <p:sp>
        <p:nvSpPr>
          <p:cNvPr id="5" name="投影片編號版面配置區 19"/>
          <p:cNvSpPr>
            <a:spLocks noGrp="1"/>
          </p:cNvSpPr>
          <p:nvPr>
            <p:ph type="sldNum" sz="quarter" idx="12"/>
          </p:nvPr>
        </p:nvSpPr>
        <p:spPr>
          <a:xfrm>
            <a:off x="8610600" y="6356358"/>
            <a:ext cx="2743200" cy="365125"/>
          </a:xfrm>
        </p:spPr>
        <p:txBody>
          <a:bodyPr/>
          <a:lstStyle/>
          <a:p>
            <a:r>
              <a:rPr lang="en-US" altLang="zh-CN" sz="1800" dirty="0">
                <a:latin typeface="Times New Roman" panose="02020603050405020304" pitchFamily="18" charset="0"/>
                <a:cs typeface="Times New Roman" panose="02020603050405020304" pitchFamily="18" charset="0"/>
              </a:rPr>
              <a:t>P.</a:t>
            </a:r>
            <a:r>
              <a:rPr lang="en-US" altLang="zh-TW" sz="1800" dirty="0">
                <a:latin typeface="Times New Roman" panose="02020603050405020304" pitchFamily="18" charset="0"/>
                <a:cs typeface="Times New Roman" panose="02020603050405020304" pitchFamily="18" charset="0"/>
              </a:rPr>
              <a:t>3</a:t>
            </a:r>
            <a:endParaRPr lang="zh-CN" altLang="en-US" sz="1800" dirty="0">
              <a:latin typeface="Times New Roman" panose="02020603050405020304" pitchFamily="18" charset="0"/>
              <a:cs typeface="Times New Roman" panose="02020603050405020304" pitchFamily="18" charset="0"/>
            </a:endParaRPr>
          </a:p>
        </p:txBody>
      </p:sp>
      <p:grpSp>
        <p:nvGrpSpPr>
          <p:cNvPr id="6" name="群組 27"/>
          <p:cNvGrpSpPr/>
          <p:nvPr/>
        </p:nvGrpSpPr>
        <p:grpSpPr>
          <a:xfrm>
            <a:off x="1981182" y="2851116"/>
            <a:ext cx="7535761" cy="1055608"/>
            <a:chOff x="1114414" y="2266907"/>
            <a:chExt cx="7535761" cy="1055608"/>
          </a:xfrm>
        </p:grpSpPr>
        <p:sp>
          <p:nvSpPr>
            <p:cNvPr id="7" name="文字方塊 6"/>
            <p:cNvSpPr txBox="1"/>
            <p:nvPr/>
          </p:nvSpPr>
          <p:spPr>
            <a:xfrm>
              <a:off x="1114414" y="2266907"/>
              <a:ext cx="7535761" cy="1055608"/>
            </a:xfrm>
            <a:prstGeom prst="roundRect">
              <a:avLst/>
            </a:prstGeom>
            <a:noFill/>
            <a:ln w="28575">
              <a:solidFill>
                <a:srgbClr val="002060"/>
              </a:solidFill>
            </a:ln>
          </p:spPr>
          <p:txBody>
            <a:bodyPr wrap="square" rtlCol="0">
              <a:spAutoFit/>
            </a:bodyPr>
            <a:lstStyle/>
            <a:p>
              <a:r>
                <a:rPr lang="zh-TW" altLang="en-US" sz="2800" b="1" dirty="0">
                  <a:solidFill>
                    <a:srgbClr val="7030A0"/>
                  </a:solidFill>
                  <a:latin typeface="Microsoft YaHei" panose="020B0503020204020204" pitchFamily="34" charset="-122"/>
                  <a:ea typeface="Microsoft YaHei" panose="020B0503020204020204" pitchFamily="34" charset="-122"/>
                </a:rPr>
                <a:t> </a:t>
              </a:r>
              <a:r>
                <a:rPr lang="zh-TW" altLang="en-US" sz="2800" b="1" dirty="0">
                  <a:solidFill>
                    <a:srgbClr val="002060"/>
                  </a:solidFill>
                  <a:latin typeface="Microsoft YaHei" panose="020B0503020204020204" pitchFamily="34" charset="-122"/>
                  <a:ea typeface="Microsoft YaHei" panose="020B0503020204020204" pitchFamily="34" charset="-122"/>
                </a:rPr>
                <a:t>目</a:t>
              </a:r>
              <a:r>
                <a:rPr lang="en-US" altLang="zh-TW" sz="2800" b="1" dirty="0">
                  <a:solidFill>
                    <a:srgbClr val="002060"/>
                  </a:solidFill>
                  <a:latin typeface="Microsoft YaHei" panose="020B0503020204020204" pitchFamily="34" charset="-122"/>
                  <a:ea typeface="Microsoft YaHei" panose="020B0503020204020204" pitchFamily="34" charset="-122"/>
                </a:rPr>
                <a:t/>
              </a:r>
              <a:br>
                <a:rPr lang="en-US" altLang="zh-TW" sz="2800" b="1" dirty="0">
                  <a:solidFill>
                    <a:srgbClr val="002060"/>
                  </a:solidFill>
                  <a:latin typeface="Microsoft YaHei" panose="020B0503020204020204" pitchFamily="34" charset="-122"/>
                  <a:ea typeface="Microsoft YaHei" panose="020B0503020204020204" pitchFamily="34" charset="-122"/>
                </a:rPr>
              </a:br>
              <a:r>
                <a:rPr lang="zh-TW" altLang="en-US" sz="2800" b="1" dirty="0">
                  <a:solidFill>
                    <a:srgbClr val="002060"/>
                  </a:solidFill>
                  <a:latin typeface="Microsoft YaHei" panose="020B0503020204020204" pitchFamily="34" charset="-122"/>
                  <a:ea typeface="Microsoft YaHei" panose="020B0503020204020204" pitchFamily="34" charset="-122"/>
                </a:rPr>
                <a:t> 標</a:t>
              </a:r>
            </a:p>
          </p:txBody>
        </p:sp>
        <p:grpSp>
          <p:nvGrpSpPr>
            <p:cNvPr id="9" name="群組 4"/>
            <p:cNvGrpSpPr/>
            <p:nvPr/>
          </p:nvGrpSpPr>
          <p:grpSpPr>
            <a:xfrm>
              <a:off x="2027430" y="2386411"/>
              <a:ext cx="6481114" cy="799830"/>
              <a:chOff x="1399964" y="3500565"/>
              <a:chExt cx="6481114" cy="1127316"/>
            </a:xfrm>
          </p:grpSpPr>
          <p:sp>
            <p:nvSpPr>
              <p:cNvPr id="10" name="圓角矩形 9"/>
              <p:cNvSpPr>
                <a:spLocks noChangeArrowheads="1"/>
              </p:cNvSpPr>
              <p:nvPr/>
            </p:nvSpPr>
            <p:spPr bwMode="auto">
              <a:xfrm>
                <a:off x="3025648" y="3511600"/>
                <a:ext cx="1551276" cy="1116281"/>
              </a:xfrm>
              <a:prstGeom prst="roundRect">
                <a:avLst>
                  <a:gd name="adj" fmla="val 16667"/>
                </a:avLst>
              </a:prstGeom>
              <a:solidFill>
                <a:srgbClr val="BDEFFB"/>
              </a:solidFill>
              <a:ln w="9525">
                <a:noFill/>
                <a:round/>
              </a:ln>
            </p:spPr>
            <p:txBody>
              <a:bodyPr rot="0" vert="horz" wrap="square" lIns="91440" tIns="45720" rIns="91440" bIns="45720" anchor="ctr" anchorCtr="0" upright="1">
                <a:noAutofit/>
              </a:bodyPr>
              <a:lstStyle/>
              <a:p>
                <a:pPr algn="ctr"/>
                <a:r>
                  <a:rPr lang="zh-TW" altLang="en-US" sz="2400" b="1" dirty="0">
                    <a:latin typeface="Microsoft YaHei" panose="020B0503020204020204" pitchFamily="34" charset="-122"/>
                    <a:ea typeface="Microsoft YaHei" panose="020B0503020204020204" pitchFamily="34" charset="-122"/>
                  </a:rPr>
                  <a:t>高中</a:t>
                </a:r>
                <a:r>
                  <a:rPr lang="en-US" altLang="zh-TW" sz="2400" b="1" dirty="0">
                    <a:latin typeface="Microsoft YaHei" panose="020B0503020204020204" pitchFamily="34" charset="-122"/>
                    <a:ea typeface="Microsoft YaHei" panose="020B0503020204020204" pitchFamily="34" charset="-122"/>
                  </a:rPr>
                  <a:t/>
                </a:r>
                <a:br>
                  <a:rPr lang="en-US" altLang="zh-TW" sz="2400" b="1" dirty="0">
                    <a:latin typeface="Microsoft YaHei" panose="020B0503020204020204" pitchFamily="34" charset="-122"/>
                    <a:ea typeface="Microsoft YaHei" panose="020B0503020204020204" pitchFamily="34" charset="-122"/>
                  </a:rPr>
                </a:br>
                <a:r>
                  <a:rPr lang="zh-TW" altLang="en-US" sz="2400" b="1" dirty="0">
                    <a:latin typeface="Microsoft YaHei" panose="020B0503020204020204" pitchFamily="34" charset="-122"/>
                    <a:ea typeface="Microsoft YaHei" panose="020B0503020204020204" pitchFamily="34" charset="-122"/>
                  </a:rPr>
                  <a:t>教學活化</a:t>
                </a:r>
              </a:p>
            </p:txBody>
          </p:sp>
          <p:sp>
            <p:nvSpPr>
              <p:cNvPr id="11" name="圓角矩形 10"/>
              <p:cNvSpPr>
                <a:spLocks noChangeArrowheads="1"/>
              </p:cNvSpPr>
              <p:nvPr/>
            </p:nvSpPr>
            <p:spPr bwMode="auto">
              <a:xfrm>
                <a:off x="1399964" y="3511601"/>
                <a:ext cx="1482477" cy="1116280"/>
              </a:xfrm>
              <a:prstGeom prst="roundRect">
                <a:avLst>
                  <a:gd name="adj" fmla="val 16667"/>
                </a:avLst>
              </a:prstGeom>
              <a:solidFill>
                <a:srgbClr val="BDEFFB"/>
              </a:solidFill>
              <a:ln w="9525">
                <a:noFill/>
                <a:round/>
              </a:ln>
            </p:spPr>
            <p:txBody>
              <a:bodyPr rot="0" vert="horz" wrap="square" lIns="91440" tIns="45720" rIns="91440" bIns="45720" anchor="ctr" anchorCtr="0" upright="1">
                <a:noAutofit/>
              </a:bodyPr>
              <a:lstStyle/>
              <a:p>
                <a:pPr algn="ctr"/>
                <a:r>
                  <a:rPr lang="zh-TW" altLang="en-US" sz="2400" b="1" dirty="0">
                    <a:latin typeface="Microsoft YaHei" panose="020B0503020204020204" pitchFamily="34" charset="-122"/>
                    <a:ea typeface="Microsoft YaHei" panose="020B0503020204020204" pitchFamily="34" charset="-122"/>
                  </a:rPr>
                  <a:t>大學</a:t>
                </a:r>
                <a:r>
                  <a:rPr lang="en-US" altLang="zh-TW" sz="2400" b="1" dirty="0">
                    <a:latin typeface="Microsoft YaHei" panose="020B0503020204020204" pitchFamily="34" charset="-122"/>
                    <a:ea typeface="Microsoft YaHei" panose="020B0503020204020204" pitchFamily="34" charset="-122"/>
                  </a:rPr>
                  <a:t/>
                </a:r>
                <a:br>
                  <a:rPr lang="en-US" altLang="zh-TW" sz="2400" b="1" dirty="0">
                    <a:latin typeface="Microsoft YaHei" panose="020B0503020204020204" pitchFamily="34" charset="-122"/>
                    <a:ea typeface="Microsoft YaHei" panose="020B0503020204020204" pitchFamily="34" charset="-122"/>
                  </a:rPr>
                </a:br>
                <a:r>
                  <a:rPr lang="zh-TW" altLang="en-US" sz="2400" b="1" dirty="0">
                    <a:latin typeface="Microsoft YaHei" panose="020B0503020204020204" pitchFamily="34" charset="-122"/>
                    <a:ea typeface="Microsoft YaHei" panose="020B0503020204020204" pitchFamily="34" charset="-122"/>
                  </a:rPr>
                  <a:t>選才多元</a:t>
                </a:r>
              </a:p>
            </p:txBody>
          </p:sp>
          <p:sp>
            <p:nvSpPr>
              <p:cNvPr id="12" name="圓角矩形 11"/>
              <p:cNvSpPr>
                <a:spLocks noChangeArrowheads="1"/>
              </p:cNvSpPr>
              <p:nvPr/>
            </p:nvSpPr>
            <p:spPr bwMode="auto">
              <a:xfrm>
                <a:off x="6351184" y="3500565"/>
                <a:ext cx="1529894" cy="1116280"/>
              </a:xfrm>
              <a:prstGeom prst="roundRect">
                <a:avLst>
                  <a:gd name="adj" fmla="val 16667"/>
                </a:avLst>
              </a:prstGeom>
              <a:solidFill>
                <a:srgbClr val="BDEFFB"/>
              </a:solidFill>
              <a:ln w="9525">
                <a:noFill/>
                <a:round/>
              </a:ln>
            </p:spPr>
            <p:txBody>
              <a:bodyPr rot="0" vert="horz" wrap="square" lIns="91440" tIns="45720" rIns="91440" bIns="45720" anchor="ctr" anchorCtr="0" upright="1">
                <a:noAutofit/>
              </a:bodyPr>
              <a:lstStyle/>
              <a:p>
                <a:pPr algn="ctr"/>
                <a:r>
                  <a:rPr lang="zh-TW" altLang="en-US" sz="2400" b="1" dirty="0">
                    <a:latin typeface="Microsoft YaHei" panose="020B0503020204020204" pitchFamily="34" charset="-122"/>
                    <a:ea typeface="Microsoft YaHei" panose="020B0503020204020204" pitchFamily="34" charset="-122"/>
                  </a:rPr>
                  <a:t>促進</a:t>
                </a:r>
                <a:r>
                  <a:rPr lang="en-US" altLang="zh-TW" sz="2400" b="1" dirty="0">
                    <a:latin typeface="Microsoft YaHei" panose="020B0503020204020204" pitchFamily="34" charset="-122"/>
                    <a:ea typeface="Microsoft YaHei" panose="020B0503020204020204" pitchFamily="34" charset="-122"/>
                  </a:rPr>
                  <a:t/>
                </a:r>
                <a:br>
                  <a:rPr lang="en-US" altLang="zh-TW" sz="2400" b="1" dirty="0">
                    <a:latin typeface="Microsoft YaHei" panose="020B0503020204020204" pitchFamily="34" charset="-122"/>
                    <a:ea typeface="Microsoft YaHei" panose="020B0503020204020204" pitchFamily="34" charset="-122"/>
                  </a:rPr>
                </a:br>
                <a:r>
                  <a:rPr lang="zh-TW" altLang="en-US" sz="2400" b="1" dirty="0">
                    <a:latin typeface="Microsoft YaHei" panose="020B0503020204020204" pitchFamily="34" charset="-122"/>
                    <a:ea typeface="Microsoft YaHei" panose="020B0503020204020204" pitchFamily="34" charset="-122"/>
                  </a:rPr>
                  <a:t>社會流動</a:t>
                </a:r>
              </a:p>
            </p:txBody>
          </p:sp>
          <p:sp>
            <p:nvSpPr>
              <p:cNvPr id="13" name="圓角矩形 12"/>
              <p:cNvSpPr>
                <a:spLocks noChangeArrowheads="1"/>
              </p:cNvSpPr>
              <p:nvPr/>
            </p:nvSpPr>
            <p:spPr bwMode="auto">
              <a:xfrm>
                <a:off x="4697195" y="3500712"/>
                <a:ext cx="1566617" cy="1116280"/>
              </a:xfrm>
              <a:prstGeom prst="roundRect">
                <a:avLst>
                  <a:gd name="adj" fmla="val 16667"/>
                </a:avLst>
              </a:prstGeom>
              <a:solidFill>
                <a:srgbClr val="BDEFFB"/>
              </a:solidFill>
              <a:ln w="9525">
                <a:noFill/>
                <a:round/>
              </a:ln>
            </p:spPr>
            <p:txBody>
              <a:bodyPr rot="0" vert="horz" wrap="square" lIns="91440" tIns="45720" rIns="91440" bIns="45720" anchor="ctr" anchorCtr="0" upright="1">
                <a:noAutofit/>
              </a:bodyPr>
              <a:lstStyle/>
              <a:p>
                <a:pPr algn="ctr"/>
                <a:r>
                  <a:rPr lang="zh-TW" altLang="en-US" sz="2400" b="1" dirty="0">
                    <a:latin typeface="Microsoft YaHei" panose="020B0503020204020204" pitchFamily="34" charset="-122"/>
                    <a:ea typeface="Microsoft YaHei" panose="020B0503020204020204" pitchFamily="34" charset="-122"/>
                  </a:rPr>
                  <a:t>學生</a:t>
                </a:r>
                <a:r>
                  <a:rPr lang="en-US" altLang="zh-TW" sz="2400" b="1" dirty="0">
                    <a:latin typeface="Microsoft YaHei" panose="020B0503020204020204" pitchFamily="34" charset="-122"/>
                    <a:ea typeface="Microsoft YaHei" panose="020B0503020204020204" pitchFamily="34" charset="-122"/>
                  </a:rPr>
                  <a:t/>
                </a:r>
                <a:br>
                  <a:rPr lang="en-US" altLang="zh-TW" sz="2400" b="1" dirty="0">
                    <a:latin typeface="Microsoft YaHei" panose="020B0503020204020204" pitchFamily="34" charset="-122"/>
                    <a:ea typeface="Microsoft YaHei" panose="020B0503020204020204" pitchFamily="34" charset="-122"/>
                  </a:rPr>
                </a:br>
                <a:r>
                  <a:rPr lang="zh-TW" altLang="en-US" sz="2400" b="1" dirty="0">
                    <a:latin typeface="Microsoft YaHei" panose="020B0503020204020204" pitchFamily="34" charset="-122"/>
                    <a:ea typeface="Microsoft YaHei" panose="020B0503020204020204" pitchFamily="34" charset="-122"/>
                  </a:rPr>
                  <a:t>學習完整</a:t>
                </a:r>
              </a:p>
            </p:txBody>
          </p:sp>
        </p:grpSp>
      </p:grpSp>
      <p:grpSp>
        <p:nvGrpSpPr>
          <p:cNvPr id="14" name="群組 13"/>
          <p:cNvGrpSpPr/>
          <p:nvPr/>
        </p:nvGrpSpPr>
        <p:grpSpPr>
          <a:xfrm>
            <a:off x="1981182" y="1314447"/>
            <a:ext cx="7554576" cy="1055608"/>
            <a:chOff x="899592" y="1959616"/>
            <a:chExt cx="7475410" cy="1055608"/>
          </a:xfrm>
        </p:grpSpPr>
        <p:sp>
          <p:nvSpPr>
            <p:cNvPr id="15" name="文字方塊 14"/>
            <p:cNvSpPr txBox="1"/>
            <p:nvPr/>
          </p:nvSpPr>
          <p:spPr>
            <a:xfrm>
              <a:off x="899592" y="1959616"/>
              <a:ext cx="7475410" cy="1055608"/>
            </a:xfrm>
            <a:prstGeom prst="roundRect">
              <a:avLst/>
            </a:prstGeom>
            <a:noFill/>
            <a:ln w="28575">
              <a:solidFill>
                <a:srgbClr val="007A37"/>
              </a:solidFill>
            </a:ln>
          </p:spPr>
          <p:txBody>
            <a:bodyPr wrap="square" rtlCol="0">
              <a:spAutoFit/>
            </a:bodyPr>
            <a:lstStyle/>
            <a:p>
              <a:pPr indent="186055"/>
              <a:r>
                <a:rPr lang="zh-TW" altLang="en-US" sz="2800" b="1" dirty="0">
                  <a:solidFill>
                    <a:srgbClr val="007A37"/>
                  </a:solidFill>
                  <a:latin typeface="Microsoft YaHei" panose="020B0503020204020204" pitchFamily="34" charset="-122"/>
                  <a:ea typeface="Microsoft YaHei" panose="020B0503020204020204" pitchFamily="34" charset="-122"/>
                </a:rPr>
                <a:t>願</a:t>
              </a:r>
              <a:endParaRPr lang="en-US" altLang="zh-TW" sz="2800" b="1" dirty="0">
                <a:solidFill>
                  <a:srgbClr val="007A37"/>
                </a:solidFill>
                <a:latin typeface="Microsoft YaHei" panose="020B0503020204020204" pitchFamily="34" charset="-122"/>
                <a:ea typeface="Microsoft YaHei" panose="020B0503020204020204" pitchFamily="34" charset="-122"/>
              </a:endParaRPr>
            </a:p>
            <a:p>
              <a:pPr indent="186055"/>
              <a:r>
                <a:rPr lang="zh-TW" altLang="en-US" sz="2800" b="1" dirty="0">
                  <a:solidFill>
                    <a:srgbClr val="007A37"/>
                  </a:solidFill>
                  <a:latin typeface="Microsoft YaHei" panose="020B0503020204020204" pitchFamily="34" charset="-122"/>
                  <a:ea typeface="Microsoft YaHei" panose="020B0503020204020204" pitchFamily="34" charset="-122"/>
                </a:rPr>
                <a:t>景</a:t>
              </a:r>
            </a:p>
          </p:txBody>
        </p:sp>
        <p:sp>
          <p:nvSpPr>
            <p:cNvPr id="16" name="圓角矩形 15"/>
            <p:cNvSpPr>
              <a:spLocks noChangeArrowheads="1"/>
            </p:cNvSpPr>
            <p:nvPr/>
          </p:nvSpPr>
          <p:spPr bwMode="auto">
            <a:xfrm>
              <a:off x="1818378" y="2242984"/>
              <a:ext cx="6426030" cy="544641"/>
            </a:xfrm>
            <a:prstGeom prst="roundRect">
              <a:avLst>
                <a:gd name="adj" fmla="val 16667"/>
              </a:avLst>
            </a:prstGeom>
            <a:solidFill>
              <a:srgbClr val="C9E7A7"/>
            </a:solidFill>
            <a:ln w="9525">
              <a:noFill/>
              <a:round/>
            </a:ln>
          </p:spPr>
          <p:txBody>
            <a:bodyPr rot="0" vert="horz" wrap="square" lIns="91440" tIns="45720" rIns="91440" bIns="45720" anchor="ctr" anchorCtr="0" upright="1">
              <a:noAutofit/>
            </a:bodyPr>
            <a:lstStyle/>
            <a:p>
              <a:pPr algn="ctr">
                <a:lnSpc>
                  <a:spcPts val="2700"/>
                </a:lnSpc>
              </a:pPr>
              <a:r>
                <a:rPr lang="zh-TW" altLang="zh-TW" sz="2400" b="1" dirty="0">
                  <a:latin typeface="Microsoft YaHei" panose="020B0503020204020204" pitchFamily="34" charset="-122"/>
                  <a:ea typeface="Microsoft YaHei" panose="020B0503020204020204" pitchFamily="34" charset="-122"/>
                  <a:cs typeface="Times New Roman" panose="02020603050405020304" pitchFamily="18" charset="0"/>
                </a:rPr>
                <a:t>在多元價值體系之下，落實</a:t>
              </a:r>
              <a:r>
                <a:rPr lang="zh-TW" altLang="zh-TW" sz="2400" b="1" dirty="0">
                  <a:solidFill>
                    <a:srgbClr val="FF0000"/>
                  </a:solidFill>
                  <a:latin typeface="Microsoft YaHei" panose="020B0503020204020204" pitchFamily="34" charset="-122"/>
                  <a:ea typeface="Microsoft YaHei" panose="020B0503020204020204" pitchFamily="34" charset="-122"/>
                  <a:cs typeface="Times New Roman" panose="02020603050405020304" pitchFamily="18" charset="0"/>
                </a:rPr>
                <a:t>適性</a:t>
              </a:r>
              <a:r>
                <a:rPr lang="zh-TW" altLang="zh-TW" sz="2400" b="1" dirty="0">
                  <a:latin typeface="Microsoft YaHei" panose="020B0503020204020204" pitchFamily="34" charset="-122"/>
                  <a:ea typeface="Microsoft YaHei" panose="020B0503020204020204" pitchFamily="34" charset="-122"/>
                  <a:cs typeface="Times New Roman" panose="02020603050405020304" pitchFamily="18" charset="0"/>
                </a:rPr>
                <a:t>發展的理念</a:t>
              </a:r>
            </a:p>
          </p:txBody>
        </p:sp>
      </p:grpSp>
      <p:grpSp>
        <p:nvGrpSpPr>
          <p:cNvPr id="17" name="群組 26"/>
          <p:cNvGrpSpPr/>
          <p:nvPr/>
        </p:nvGrpSpPr>
        <p:grpSpPr>
          <a:xfrm>
            <a:off x="1985442" y="4398912"/>
            <a:ext cx="7554576" cy="1723025"/>
            <a:chOff x="1141894" y="3479590"/>
            <a:chExt cx="7534559" cy="1735977"/>
          </a:xfrm>
        </p:grpSpPr>
        <p:sp>
          <p:nvSpPr>
            <p:cNvPr id="18" name="文字方塊 17"/>
            <p:cNvSpPr txBox="1"/>
            <p:nvPr/>
          </p:nvSpPr>
          <p:spPr>
            <a:xfrm>
              <a:off x="1141894" y="3479590"/>
              <a:ext cx="7534559" cy="1735977"/>
            </a:xfrm>
            <a:prstGeom prst="roundRect">
              <a:avLst/>
            </a:prstGeom>
            <a:solidFill>
              <a:schemeClr val="bg1"/>
            </a:solidFill>
            <a:ln w="28575">
              <a:solidFill>
                <a:srgbClr val="C00000"/>
              </a:solidFill>
            </a:ln>
          </p:spPr>
          <p:txBody>
            <a:bodyPr wrap="square" rtlCol="0" anchor="ctr">
              <a:spAutoFit/>
            </a:bodyPr>
            <a:lstStyle/>
            <a:p>
              <a:pPr>
                <a:lnSpc>
                  <a:spcPct val="170000"/>
                </a:lnSpc>
                <a:spcBef>
                  <a:spcPts val="0"/>
                </a:spcBef>
                <a:spcAft>
                  <a:spcPts val="0"/>
                </a:spcAft>
              </a:pPr>
              <a:r>
                <a:rPr lang="zh-TW" altLang="en-US" sz="2800" b="1" dirty="0">
                  <a:solidFill>
                    <a:srgbClr val="126D60"/>
                  </a:solidFill>
                  <a:latin typeface="Microsoft YaHei" panose="020B0503020204020204" pitchFamily="34" charset="-122"/>
                  <a:ea typeface="Microsoft YaHei" panose="020B0503020204020204" pitchFamily="34" charset="-122"/>
                  <a:cs typeface="Times New Roman" panose="02020603050405020304" pitchFamily="18" charset="0"/>
                </a:rPr>
                <a:t>  </a:t>
              </a:r>
              <a:r>
                <a:rPr lang="zh-TW" altLang="en-US" sz="2800" b="1" dirty="0">
                  <a:solidFill>
                    <a:srgbClr val="C00000"/>
                  </a:solidFill>
                  <a:latin typeface="Microsoft YaHei" panose="020B0503020204020204" pitchFamily="34" charset="-122"/>
                  <a:ea typeface="Microsoft YaHei" panose="020B0503020204020204" pitchFamily="34" charset="-122"/>
                  <a:cs typeface="Times New Roman" panose="02020603050405020304" pitchFamily="18" charset="0"/>
                </a:rPr>
                <a:t>策</a:t>
              </a:r>
              <a:r>
                <a:rPr lang="en-US" altLang="zh-TW" sz="2800" b="1" dirty="0">
                  <a:solidFill>
                    <a:srgbClr val="C00000"/>
                  </a:solidFill>
                  <a:latin typeface="Microsoft YaHei" panose="020B0503020204020204" pitchFamily="34" charset="-122"/>
                  <a:ea typeface="Microsoft YaHei" panose="020B0503020204020204" pitchFamily="34" charset="-122"/>
                  <a:cs typeface="Times New Roman" panose="02020603050405020304" pitchFamily="18" charset="0"/>
                </a:rPr>
                <a:t/>
              </a:r>
              <a:br>
                <a:rPr lang="en-US" altLang="zh-TW" sz="2800" b="1" dirty="0">
                  <a:solidFill>
                    <a:srgbClr val="C00000"/>
                  </a:solidFill>
                  <a:latin typeface="Microsoft YaHei" panose="020B0503020204020204" pitchFamily="34" charset="-122"/>
                  <a:ea typeface="Microsoft YaHei" panose="020B0503020204020204" pitchFamily="34" charset="-122"/>
                  <a:cs typeface="Times New Roman" panose="02020603050405020304" pitchFamily="18" charset="0"/>
                </a:rPr>
              </a:br>
              <a:r>
                <a:rPr lang="zh-TW" altLang="en-US" sz="2800" b="1" dirty="0">
                  <a:solidFill>
                    <a:srgbClr val="C00000"/>
                  </a:solidFill>
                  <a:latin typeface="Microsoft YaHei" panose="020B0503020204020204" pitchFamily="34" charset="-122"/>
                  <a:ea typeface="Microsoft YaHei" panose="020B0503020204020204" pitchFamily="34" charset="-122"/>
                  <a:cs typeface="Times New Roman" panose="02020603050405020304" pitchFamily="18" charset="0"/>
                </a:rPr>
                <a:t>  略</a:t>
              </a:r>
            </a:p>
          </p:txBody>
        </p:sp>
        <p:grpSp>
          <p:nvGrpSpPr>
            <p:cNvPr id="19" name="群組 19"/>
            <p:cNvGrpSpPr/>
            <p:nvPr/>
          </p:nvGrpSpPr>
          <p:grpSpPr>
            <a:xfrm>
              <a:off x="2053709" y="3684068"/>
              <a:ext cx="6481113" cy="1330091"/>
              <a:chOff x="2151151" y="3484327"/>
              <a:chExt cx="7461613" cy="1330091"/>
            </a:xfrm>
          </p:grpSpPr>
          <p:sp>
            <p:nvSpPr>
              <p:cNvPr id="20" name="圓角矩形 19"/>
              <p:cNvSpPr>
                <a:spLocks noChangeArrowheads="1"/>
              </p:cNvSpPr>
              <p:nvPr/>
            </p:nvSpPr>
            <p:spPr bwMode="auto">
              <a:xfrm>
                <a:off x="5944636" y="4204407"/>
                <a:ext cx="3665559" cy="610011"/>
              </a:xfrm>
              <a:prstGeom prst="roundRect">
                <a:avLst>
                  <a:gd name="adj" fmla="val 16667"/>
                </a:avLst>
              </a:prstGeom>
              <a:solidFill>
                <a:srgbClr val="FFC1FF"/>
              </a:solidFill>
              <a:ln w="9525">
                <a:noFill/>
                <a:round/>
              </a:ln>
            </p:spPr>
            <p:txBody>
              <a:bodyPr rot="0" vert="horz" wrap="square" lIns="91440" tIns="45720" rIns="91440" bIns="45720" anchor="ctr" anchorCtr="0" upright="1">
                <a:noAutofit/>
              </a:bodyPr>
              <a:lstStyle/>
              <a:p>
                <a:pPr algn="ctr">
                  <a:lnSpc>
                    <a:spcPts val="2600"/>
                  </a:lnSpc>
                </a:pPr>
                <a:r>
                  <a:rPr lang="zh-TW" altLang="en-US" sz="2400" b="1" dirty="0">
                    <a:latin typeface="Microsoft YaHei" panose="020B0503020204020204" pitchFamily="34" charset="-122"/>
                    <a:ea typeface="Microsoft YaHei" panose="020B0503020204020204" pitchFamily="34" charset="-122"/>
                    <a:cs typeface="Times New Roman" panose="02020603050405020304"/>
                  </a:rPr>
                  <a:t>大學選才彈性多元</a:t>
                </a:r>
              </a:p>
            </p:txBody>
          </p:sp>
          <p:sp>
            <p:nvSpPr>
              <p:cNvPr id="21" name="圓角矩形 20"/>
              <p:cNvSpPr>
                <a:spLocks noChangeArrowheads="1"/>
              </p:cNvSpPr>
              <p:nvPr/>
            </p:nvSpPr>
            <p:spPr bwMode="auto">
              <a:xfrm>
                <a:off x="2151151" y="3484327"/>
                <a:ext cx="3657588" cy="610011"/>
              </a:xfrm>
              <a:prstGeom prst="roundRect">
                <a:avLst>
                  <a:gd name="adj" fmla="val 16667"/>
                </a:avLst>
              </a:prstGeom>
              <a:solidFill>
                <a:srgbClr val="FFC1FF"/>
              </a:solidFill>
              <a:ln w="9525">
                <a:noFill/>
                <a:round/>
              </a:ln>
            </p:spPr>
            <p:txBody>
              <a:bodyPr rot="0" vert="horz" wrap="square" lIns="91440" tIns="45720" rIns="91440" bIns="45720" anchor="ctr" anchorCtr="0" upright="1">
                <a:noAutofit/>
              </a:bodyPr>
              <a:lstStyle/>
              <a:p>
                <a:pPr algn="ctr">
                  <a:lnSpc>
                    <a:spcPts val="2600"/>
                  </a:lnSpc>
                </a:pPr>
                <a:r>
                  <a:rPr lang="zh-TW" altLang="en-US" sz="2400" b="1" dirty="0">
                    <a:latin typeface="Microsoft YaHei" panose="020B0503020204020204" pitchFamily="34" charset="-122"/>
                    <a:ea typeface="Microsoft YaHei" panose="020B0503020204020204" pitchFamily="34" charset="-122"/>
                    <a:cs typeface="Times New Roman" panose="02020603050405020304"/>
                  </a:rPr>
                  <a:t>招生作業優化簡化</a:t>
                </a:r>
              </a:p>
            </p:txBody>
          </p:sp>
          <p:sp>
            <p:nvSpPr>
              <p:cNvPr id="22" name="圓角矩形 21"/>
              <p:cNvSpPr>
                <a:spLocks noChangeArrowheads="1"/>
              </p:cNvSpPr>
              <p:nvPr/>
            </p:nvSpPr>
            <p:spPr bwMode="auto">
              <a:xfrm>
                <a:off x="5947205" y="3484327"/>
                <a:ext cx="3665559" cy="610011"/>
              </a:xfrm>
              <a:prstGeom prst="roundRect">
                <a:avLst>
                  <a:gd name="adj" fmla="val 16667"/>
                </a:avLst>
              </a:prstGeom>
              <a:solidFill>
                <a:srgbClr val="FFC1FF"/>
              </a:solidFill>
              <a:ln w="9525">
                <a:noFill/>
                <a:round/>
              </a:ln>
            </p:spPr>
            <p:txBody>
              <a:bodyPr rot="0" vert="horz" wrap="square" lIns="91440" tIns="45720" rIns="91440" bIns="45720" anchor="ctr" anchorCtr="0" upright="1">
                <a:noAutofit/>
              </a:bodyPr>
              <a:lstStyle/>
              <a:p>
                <a:pPr algn="ctr">
                  <a:lnSpc>
                    <a:spcPts val="2600"/>
                  </a:lnSpc>
                </a:pPr>
                <a:r>
                  <a:rPr lang="zh-TW" altLang="en-US" sz="2400" b="1" dirty="0">
                    <a:latin typeface="Microsoft YaHei" panose="020B0503020204020204" pitchFamily="34" charset="-122"/>
                    <a:ea typeface="Microsoft YaHei" panose="020B0503020204020204" pitchFamily="34" charset="-122"/>
                    <a:cs typeface="Times New Roman" panose="02020603050405020304"/>
                  </a:rPr>
                  <a:t>招生促進社會流動</a:t>
                </a:r>
              </a:p>
            </p:txBody>
          </p:sp>
          <p:sp>
            <p:nvSpPr>
              <p:cNvPr id="23" name="圓角矩形 22"/>
              <p:cNvSpPr>
                <a:spLocks noChangeArrowheads="1"/>
              </p:cNvSpPr>
              <p:nvPr/>
            </p:nvSpPr>
            <p:spPr bwMode="auto">
              <a:xfrm>
                <a:off x="2151151" y="4204405"/>
                <a:ext cx="3657588" cy="610011"/>
              </a:xfrm>
              <a:prstGeom prst="roundRect">
                <a:avLst>
                  <a:gd name="adj" fmla="val 16667"/>
                </a:avLst>
              </a:prstGeom>
              <a:solidFill>
                <a:srgbClr val="FFC1FF"/>
              </a:solidFill>
              <a:ln w="9525">
                <a:noFill/>
                <a:round/>
              </a:ln>
            </p:spPr>
            <p:txBody>
              <a:bodyPr rot="0" vert="horz" wrap="square" lIns="91440" tIns="45720" rIns="91440" bIns="45720" anchor="ctr" anchorCtr="0" upright="1">
                <a:noAutofit/>
              </a:bodyPr>
              <a:lstStyle/>
              <a:p>
                <a:pPr algn="ctr">
                  <a:lnSpc>
                    <a:spcPts val="2600"/>
                  </a:lnSpc>
                </a:pPr>
                <a:r>
                  <a:rPr lang="zh-TW" altLang="en-US" sz="2400" b="1" dirty="0">
                    <a:latin typeface="Microsoft YaHei" panose="020B0503020204020204" pitchFamily="34" charset="-122"/>
                    <a:ea typeface="Microsoft YaHei" panose="020B0503020204020204" pitchFamily="34" charset="-122"/>
                    <a:cs typeface="Times New Roman" panose="02020603050405020304"/>
                  </a:rPr>
                  <a:t>入學考試彈性設計</a:t>
                </a:r>
              </a:p>
            </p:txBody>
          </p:sp>
        </p:grpSp>
      </p:grpSp>
    </p:spTree>
    <p:extLst>
      <p:ext uri="{BB962C8B-B14F-4D97-AF65-F5344CB8AC3E}">
        <p14:creationId xmlns:p14="http://schemas.microsoft.com/office/powerpoint/2010/main" val="1142264108"/>
      </p:ext>
    </p:extLst>
  </p:cSld>
  <p:clrMapOvr>
    <a:masterClrMapping/>
  </p:clrMapOvr>
  <p:transition spd="med" advClick="0" advTm="0">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標題 5"/>
          <p:cNvSpPr>
            <a:spLocks noGrp="1"/>
          </p:cNvSpPr>
          <p:nvPr>
            <p:ph type="title"/>
          </p:nvPr>
        </p:nvSpPr>
        <p:spPr>
          <a:xfrm>
            <a:off x="829915" y="247941"/>
            <a:ext cx="8229600" cy="778099"/>
          </a:xfrm>
        </p:spPr>
        <p:txBody>
          <a:bodyPr>
            <a:normAutofit/>
          </a:bodyPr>
          <a:lstStyle/>
          <a:p>
            <a:r>
              <a:rPr lang="en-US" altLang="zh-TW" sz="3600" b="1" dirty="0">
                <a:solidFill>
                  <a:schemeClr val="accent1"/>
                </a:solidFill>
                <a:latin typeface="微软雅黑" panose="020B0503020204020204" pitchFamily="34" charset="-122"/>
                <a:ea typeface="微软雅黑" panose="020B0503020204020204" pitchFamily="34" charset="-122"/>
                <a:cs typeface="+mn-cs"/>
                <a:sym typeface="Lato" charset="0"/>
              </a:rPr>
              <a:t>12</a:t>
            </a:r>
            <a:r>
              <a:rPr lang="zh-TW" altLang="en-US" sz="3600" b="1" dirty="0">
                <a:solidFill>
                  <a:schemeClr val="accent1"/>
                </a:solidFill>
                <a:latin typeface="微软雅黑" panose="020B0503020204020204" pitchFamily="34" charset="-122"/>
                <a:ea typeface="微软雅黑" panose="020B0503020204020204" pitchFamily="34" charset="-122"/>
                <a:cs typeface="+mn-cs"/>
                <a:sym typeface="Lato" charset="0"/>
              </a:rPr>
              <a:t>年國教課綱普通高中課程架構</a:t>
            </a:r>
          </a:p>
        </p:txBody>
      </p:sp>
      <p:sp>
        <p:nvSpPr>
          <p:cNvPr id="5" name="投影片編號版面配置區 19"/>
          <p:cNvSpPr>
            <a:spLocks noGrp="1"/>
          </p:cNvSpPr>
          <p:nvPr>
            <p:ph type="sldNum" sz="quarter" idx="12"/>
          </p:nvPr>
        </p:nvSpPr>
        <p:spPr>
          <a:xfrm>
            <a:off x="8610600" y="6356358"/>
            <a:ext cx="2743200" cy="365125"/>
          </a:xfrm>
        </p:spPr>
        <p:txBody>
          <a:bodyPr/>
          <a:lstStyle/>
          <a:p>
            <a:r>
              <a:rPr lang="en-US" altLang="zh-CN" sz="1800" dirty="0">
                <a:latin typeface="Times New Roman" panose="02020603050405020304" pitchFamily="18" charset="0"/>
                <a:cs typeface="Times New Roman" panose="02020603050405020304" pitchFamily="18" charset="0"/>
              </a:rPr>
              <a:t>P.</a:t>
            </a:r>
            <a:r>
              <a:rPr lang="en-US" altLang="zh-TW" sz="1800" dirty="0">
                <a:latin typeface="Times New Roman" panose="02020603050405020304" pitchFamily="18" charset="0"/>
                <a:cs typeface="Times New Roman" panose="02020603050405020304" pitchFamily="18" charset="0"/>
              </a:rPr>
              <a:t>4</a:t>
            </a:r>
            <a:endParaRPr lang="zh-CN" altLang="en-US" sz="1800" dirty="0">
              <a:latin typeface="Times New Roman" panose="02020603050405020304" pitchFamily="18" charset="0"/>
              <a:cs typeface="Times New Roman" panose="02020603050405020304" pitchFamily="18" charset="0"/>
            </a:endParaRPr>
          </a:p>
        </p:txBody>
      </p:sp>
      <p:grpSp>
        <p:nvGrpSpPr>
          <p:cNvPr id="24" name="群組 23"/>
          <p:cNvGrpSpPr/>
          <p:nvPr/>
        </p:nvGrpSpPr>
        <p:grpSpPr>
          <a:xfrm>
            <a:off x="1945061" y="1215717"/>
            <a:ext cx="7948869" cy="5582586"/>
            <a:chOff x="611561" y="1124745"/>
            <a:chExt cx="7948869" cy="5582586"/>
          </a:xfrm>
        </p:grpSpPr>
        <p:grpSp>
          <p:nvGrpSpPr>
            <p:cNvPr id="25" name="群組 24"/>
            <p:cNvGrpSpPr/>
            <p:nvPr/>
          </p:nvGrpSpPr>
          <p:grpSpPr>
            <a:xfrm>
              <a:off x="611561" y="1124745"/>
              <a:ext cx="7948869" cy="5582586"/>
              <a:chOff x="367480" y="984729"/>
              <a:chExt cx="7948869" cy="5582586"/>
            </a:xfrm>
          </p:grpSpPr>
          <p:grpSp>
            <p:nvGrpSpPr>
              <p:cNvPr id="30" name="群組 29"/>
              <p:cNvGrpSpPr/>
              <p:nvPr/>
            </p:nvGrpSpPr>
            <p:grpSpPr>
              <a:xfrm>
                <a:off x="367480" y="984729"/>
                <a:ext cx="7948869" cy="5582586"/>
                <a:chOff x="614914" y="737295"/>
                <a:chExt cx="7948869" cy="5582586"/>
              </a:xfrm>
            </p:grpSpPr>
            <p:grpSp>
              <p:nvGrpSpPr>
                <p:cNvPr id="34" name="群組 65"/>
                <p:cNvGrpSpPr/>
                <p:nvPr/>
              </p:nvGrpSpPr>
              <p:grpSpPr>
                <a:xfrm>
                  <a:off x="715969" y="1872884"/>
                  <a:ext cx="2718064" cy="2214275"/>
                  <a:chOff x="1157591" y="3628417"/>
                  <a:chExt cx="2718064" cy="2115766"/>
                </a:xfrm>
              </p:grpSpPr>
              <p:sp>
                <p:nvSpPr>
                  <p:cNvPr id="67" name="圓角矩形 66"/>
                  <p:cNvSpPr/>
                  <p:nvPr/>
                </p:nvSpPr>
                <p:spPr bwMode="auto">
                  <a:xfrm>
                    <a:off x="1157591" y="4863089"/>
                    <a:ext cx="1186775" cy="881094"/>
                  </a:xfrm>
                  <a:prstGeom prst="roundRect">
                    <a:avLst/>
                  </a:prstGeom>
                  <a:solidFill>
                    <a:srgbClr val="BFDDAB"/>
                  </a:solidFill>
                  <a:ln w="12700" cap="flat" cmpd="sng" algn="ctr">
                    <a:noFill/>
                    <a:prstDash val="solid"/>
                    <a:miter lim="800000"/>
                  </a:ln>
                  <a:effectLst/>
                </p:spPr>
                <p:txBody>
                  <a:bodyPr anchor="ctr"/>
                  <a:lstStyle/>
                  <a:p>
                    <a:pPr marL="0" marR="0" lvl="0" indent="0" algn="ctr" defTabSz="914400" eaLnBrk="1" fontAlgn="base" latinLnBrk="0" hangingPunct="1">
                      <a:lnSpc>
                        <a:spcPts val="2000"/>
                      </a:lnSpc>
                      <a:spcBef>
                        <a:spcPct val="0"/>
                      </a:spcBef>
                      <a:spcAft>
                        <a:spcPct val="0"/>
                      </a:spcAft>
                      <a:buClrTx/>
                      <a:buSzTx/>
                      <a:buFontTx/>
                      <a:buNone/>
                      <a:defRPr/>
                    </a:pPr>
                    <a:r>
                      <a:rPr kumimoji="0" lang="zh-TW" altLang="en-US" sz="1800" b="1" i="0" u="none" strike="noStrike" kern="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部定</a:t>
                    </a:r>
                    <a:endParaRPr kumimoji="0" lang="en-US" altLang="zh-TW" sz="1800" b="1" i="0" u="none" strike="noStrike" kern="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endParaRPr>
                  </a:p>
                  <a:p>
                    <a:pPr marL="0" marR="0" lvl="0" indent="0" algn="ctr" defTabSz="914400" eaLnBrk="1" fontAlgn="base" latinLnBrk="0" hangingPunct="1">
                      <a:lnSpc>
                        <a:spcPts val="2000"/>
                      </a:lnSpc>
                      <a:spcBef>
                        <a:spcPct val="0"/>
                      </a:spcBef>
                      <a:spcAft>
                        <a:spcPct val="0"/>
                      </a:spcAft>
                      <a:buClrTx/>
                      <a:buSzTx/>
                      <a:buFontTx/>
                      <a:buNone/>
                      <a:defRPr/>
                    </a:pPr>
                    <a:r>
                      <a:rPr kumimoji="0" lang="zh-TW" altLang="en-US" sz="1800" b="1" i="0" u="none" strike="noStrike" kern="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必修</a:t>
                    </a:r>
                    <a:endParaRPr kumimoji="0" lang="en-US" altLang="zh-TW" sz="1800" b="1" i="0" u="none" strike="noStrike" kern="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endParaRPr>
                  </a:p>
                  <a:p>
                    <a:pPr marL="0" marR="0" lvl="0" indent="0" algn="ctr" defTabSz="914400" eaLnBrk="1" fontAlgn="base" latinLnBrk="0" hangingPunct="1">
                      <a:lnSpc>
                        <a:spcPct val="100000"/>
                      </a:lnSpc>
                      <a:spcBef>
                        <a:spcPct val="0"/>
                      </a:spcBef>
                      <a:spcAft>
                        <a:spcPct val="0"/>
                      </a:spcAft>
                      <a:buClrTx/>
                      <a:buSzTx/>
                      <a:buFontTx/>
                      <a:buNone/>
                      <a:defRPr/>
                    </a:pPr>
                    <a:r>
                      <a:rPr kumimoji="0" lang="en-US" altLang="zh-TW" sz="1800" b="1" i="0" u="none" strike="noStrike" kern="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(118)</a:t>
                    </a:r>
                    <a:endParaRPr kumimoji="0" lang="zh-TW" altLang="en-US" sz="1800" b="1" i="0" u="none" strike="noStrike" kern="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endParaRPr>
                  </a:p>
                </p:txBody>
              </p:sp>
              <p:sp>
                <p:nvSpPr>
                  <p:cNvPr id="68" name="圓角矩形 67"/>
                  <p:cNvSpPr/>
                  <p:nvPr/>
                </p:nvSpPr>
                <p:spPr bwMode="auto">
                  <a:xfrm>
                    <a:off x="2446506" y="4850591"/>
                    <a:ext cx="1429149" cy="893592"/>
                  </a:xfrm>
                  <a:prstGeom prst="roundRect">
                    <a:avLst/>
                  </a:prstGeom>
                  <a:solidFill>
                    <a:srgbClr val="BFDDAB"/>
                  </a:solidFill>
                  <a:ln w="12700" cap="flat" cmpd="sng" algn="ctr">
                    <a:noFill/>
                    <a:prstDash val="solid"/>
                    <a:miter lim="800000"/>
                  </a:ln>
                  <a:effectLst/>
                </p:spPr>
                <p:txBody>
                  <a:bodyPr anchor="ctr"/>
                  <a:lstStyle/>
                  <a:p>
                    <a:pPr marL="0" marR="0" lvl="0" indent="0" algn="ctr" defTabSz="914400" eaLnBrk="1" fontAlgn="base" latinLnBrk="0" hangingPunct="1">
                      <a:lnSpc>
                        <a:spcPts val="2000"/>
                      </a:lnSpc>
                      <a:spcBef>
                        <a:spcPct val="0"/>
                      </a:spcBef>
                      <a:spcAft>
                        <a:spcPct val="0"/>
                      </a:spcAft>
                      <a:buClrTx/>
                      <a:buSzTx/>
                      <a:buFontTx/>
                      <a:buNone/>
                      <a:defRPr/>
                    </a:pPr>
                    <a:r>
                      <a:rPr kumimoji="0" lang="zh-TW" altLang="en-US" sz="1800" b="1" i="0" u="none" strike="noStrike" kern="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加深加</a:t>
                    </a:r>
                    <a:endParaRPr kumimoji="0" lang="en-US" altLang="zh-TW" sz="1800" b="1" i="0" u="none" strike="noStrike" kern="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endParaRPr>
                  </a:p>
                  <a:p>
                    <a:pPr marL="0" marR="0" lvl="0" indent="0" algn="ctr" defTabSz="914400" eaLnBrk="1" fontAlgn="base" latinLnBrk="0" hangingPunct="1">
                      <a:lnSpc>
                        <a:spcPts val="2000"/>
                      </a:lnSpc>
                      <a:spcBef>
                        <a:spcPct val="0"/>
                      </a:spcBef>
                      <a:spcAft>
                        <a:spcPct val="0"/>
                      </a:spcAft>
                      <a:buClrTx/>
                      <a:buSzTx/>
                      <a:buFontTx/>
                      <a:buNone/>
                      <a:defRPr/>
                    </a:pPr>
                    <a:r>
                      <a:rPr kumimoji="0" lang="zh-TW" altLang="en-US" sz="1800" b="1" i="0" u="none" strike="noStrike" kern="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廣選修</a:t>
                    </a:r>
                    <a:endParaRPr kumimoji="0" lang="en-US" altLang="zh-TW" sz="1800" b="1" i="0" u="none" strike="noStrike" kern="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endParaRPr>
                  </a:p>
                  <a:p>
                    <a:pPr marL="0" marR="0" lvl="0" indent="0" defTabSz="914400" eaLnBrk="1" fontAlgn="base" latinLnBrk="0" hangingPunct="1">
                      <a:lnSpc>
                        <a:spcPts val="2000"/>
                      </a:lnSpc>
                      <a:spcBef>
                        <a:spcPct val="0"/>
                      </a:spcBef>
                      <a:spcAft>
                        <a:spcPct val="0"/>
                      </a:spcAft>
                      <a:buClrTx/>
                      <a:buSzTx/>
                      <a:buFontTx/>
                      <a:buNone/>
                      <a:defRPr/>
                    </a:pPr>
                    <a:r>
                      <a:rPr kumimoji="0" lang="en-US" altLang="zh-TW" sz="1800" b="1" i="0" u="none" strike="noStrike" kern="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a:t>
                    </a:r>
                    <a:r>
                      <a:rPr kumimoji="0" lang="zh-TW" altLang="en-US" sz="1800" b="1" i="0" u="none" strike="noStrike" kern="0" cap="none" spc="-10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可規劃</a:t>
                    </a:r>
                    <a:r>
                      <a:rPr kumimoji="0" lang="en-US" altLang="zh-TW" sz="1800" b="1" i="0" u="none" strike="noStrike" kern="0" cap="none" spc="-10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110</a:t>
                    </a:r>
                    <a:r>
                      <a:rPr kumimoji="0" lang="en-US" altLang="zh-TW" sz="1800" b="1" i="0" u="none" strike="noStrike" kern="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a:t>
                    </a:r>
                    <a:endParaRPr kumimoji="0" lang="zh-TW" altLang="en-US" sz="1800" b="1" i="0" u="none" strike="noStrike" kern="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endParaRPr>
                  </a:p>
                </p:txBody>
              </p:sp>
              <p:sp>
                <p:nvSpPr>
                  <p:cNvPr id="69" name="圓角矩形 68"/>
                  <p:cNvSpPr/>
                  <p:nvPr/>
                </p:nvSpPr>
                <p:spPr bwMode="auto">
                  <a:xfrm>
                    <a:off x="1716930" y="3628417"/>
                    <a:ext cx="1566154" cy="659673"/>
                  </a:xfrm>
                  <a:prstGeom prst="roundRect">
                    <a:avLst/>
                  </a:prstGeom>
                  <a:solidFill>
                    <a:srgbClr val="A2C722">
                      <a:lumMod val="75000"/>
                    </a:srgbClr>
                  </a:solidFill>
                  <a:ln w="12700" cap="flat" cmpd="sng" algn="ctr">
                    <a:noFill/>
                    <a:prstDash val="solid"/>
                    <a:miter lim="800000"/>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zh-TW" altLang="en-US" sz="2000" b="1" i="0" u="none" strike="noStrike" kern="0" cap="none" spc="0" normalizeH="0" baseline="0" noProof="0" dirty="0">
                        <a:ln>
                          <a:noFill/>
                        </a:ln>
                        <a:solidFill>
                          <a:srgbClr val="FFFFFF"/>
                        </a:solidFill>
                        <a:effectLst/>
                        <a:uLnTx/>
                        <a:uFillTx/>
                        <a:latin typeface="Microsoft YaHei" panose="020B0503020204020204" pitchFamily="34" charset="-122"/>
                        <a:ea typeface="Microsoft YaHei" panose="020B0503020204020204" pitchFamily="34" charset="-122"/>
                      </a:rPr>
                      <a:t>部定</a:t>
                    </a:r>
                    <a:endParaRPr kumimoji="0" lang="en-US" altLang="zh-TW" sz="2000" b="1" i="0" u="none" strike="noStrike" kern="0" cap="none" spc="0" normalizeH="0" baseline="0" noProof="0" dirty="0">
                      <a:ln>
                        <a:noFill/>
                      </a:ln>
                      <a:solidFill>
                        <a:srgbClr val="FFFFFF"/>
                      </a:solidFill>
                      <a:effectLst/>
                      <a:uLnTx/>
                      <a:uFillTx/>
                      <a:latin typeface="Microsoft YaHei" panose="020B0503020204020204" pitchFamily="34" charset="-122"/>
                      <a:ea typeface="Microsoft YaHei" panose="020B0503020204020204" pitchFamily="34" charset="-122"/>
                    </a:endParaRPr>
                  </a:p>
                  <a:p>
                    <a:pPr marL="0" marR="0" lvl="0" indent="0" algn="ctr" defTabSz="914400" eaLnBrk="1" fontAlgn="base" latinLnBrk="0" hangingPunct="1">
                      <a:lnSpc>
                        <a:spcPct val="100000"/>
                      </a:lnSpc>
                      <a:spcBef>
                        <a:spcPct val="0"/>
                      </a:spcBef>
                      <a:spcAft>
                        <a:spcPct val="0"/>
                      </a:spcAft>
                      <a:buClrTx/>
                      <a:buSzTx/>
                      <a:buFontTx/>
                      <a:buNone/>
                      <a:defRPr/>
                    </a:pPr>
                    <a:r>
                      <a:rPr kumimoji="0" lang="en-US" altLang="zh-TW" sz="2000" b="1" i="0" u="none" strike="noStrike" kern="0" cap="none" spc="0" normalizeH="0" baseline="0" noProof="0" dirty="0">
                        <a:ln>
                          <a:noFill/>
                        </a:ln>
                        <a:solidFill>
                          <a:srgbClr val="FFFFFF"/>
                        </a:solidFill>
                        <a:effectLst/>
                        <a:uLnTx/>
                        <a:uFillTx/>
                        <a:latin typeface="Microsoft YaHei" panose="020B0503020204020204" pitchFamily="34" charset="-122"/>
                        <a:ea typeface="Microsoft YaHei" panose="020B0503020204020204" pitchFamily="34" charset="-122"/>
                      </a:rPr>
                      <a:t>(</a:t>
                    </a:r>
                    <a:r>
                      <a:rPr kumimoji="0" lang="zh-TW" altLang="en-US" sz="2000" b="1" i="0" u="none" strike="noStrike" kern="0" cap="none" spc="0" normalizeH="0" baseline="0" noProof="0" dirty="0">
                        <a:ln>
                          <a:noFill/>
                        </a:ln>
                        <a:solidFill>
                          <a:srgbClr val="FFFFFF"/>
                        </a:solidFill>
                        <a:effectLst/>
                        <a:uLnTx/>
                        <a:uFillTx/>
                        <a:latin typeface="Microsoft YaHei" panose="020B0503020204020204" pitchFamily="34" charset="-122"/>
                        <a:ea typeface="Microsoft YaHei" panose="020B0503020204020204" pitchFamily="34" charset="-122"/>
                      </a:rPr>
                      <a:t>共同課綱</a:t>
                    </a:r>
                    <a:r>
                      <a:rPr kumimoji="0" lang="en-US" altLang="zh-TW" sz="2000" b="1" i="0" u="none" strike="noStrike" kern="0" cap="none" spc="0" normalizeH="0" baseline="0" noProof="0" dirty="0">
                        <a:ln>
                          <a:noFill/>
                        </a:ln>
                        <a:solidFill>
                          <a:srgbClr val="FFFFFF"/>
                        </a:solidFill>
                        <a:effectLst/>
                        <a:uLnTx/>
                        <a:uFillTx/>
                        <a:latin typeface="Microsoft YaHei" panose="020B0503020204020204" pitchFamily="34" charset="-122"/>
                        <a:ea typeface="Microsoft YaHei" panose="020B0503020204020204" pitchFamily="34" charset="-122"/>
                      </a:rPr>
                      <a:t>)</a:t>
                    </a:r>
                    <a:endParaRPr kumimoji="0" lang="zh-TW" altLang="en-US" sz="2000" b="1" i="0" u="none" strike="noStrike" kern="0" cap="none" spc="0" normalizeH="0" baseline="0" noProof="0" dirty="0">
                      <a:ln>
                        <a:noFill/>
                      </a:ln>
                      <a:solidFill>
                        <a:srgbClr val="FFFFFF"/>
                      </a:solidFill>
                      <a:effectLst/>
                      <a:uLnTx/>
                      <a:uFillTx/>
                      <a:latin typeface="Microsoft YaHei" panose="020B0503020204020204" pitchFamily="34" charset="-122"/>
                      <a:ea typeface="Microsoft YaHei" panose="020B0503020204020204" pitchFamily="34" charset="-122"/>
                    </a:endParaRPr>
                  </a:p>
                </p:txBody>
              </p:sp>
              <p:grpSp>
                <p:nvGrpSpPr>
                  <p:cNvPr id="70" name="群組 55"/>
                  <p:cNvGrpSpPr/>
                  <p:nvPr/>
                </p:nvGrpSpPr>
                <p:grpSpPr>
                  <a:xfrm>
                    <a:off x="1785026" y="4292691"/>
                    <a:ext cx="1400783" cy="569002"/>
                    <a:chOff x="1785026" y="4292691"/>
                    <a:chExt cx="1400783" cy="569002"/>
                  </a:xfrm>
                </p:grpSpPr>
                <p:grpSp>
                  <p:nvGrpSpPr>
                    <p:cNvPr id="71" name="群組 15"/>
                    <p:cNvGrpSpPr/>
                    <p:nvPr/>
                  </p:nvGrpSpPr>
                  <p:grpSpPr>
                    <a:xfrm>
                      <a:off x="1795642" y="4292691"/>
                      <a:ext cx="1385302" cy="569002"/>
                      <a:chOff x="2172848" y="3119521"/>
                      <a:chExt cx="1190916" cy="438621"/>
                    </a:xfrm>
                  </p:grpSpPr>
                  <p:cxnSp>
                    <p:nvCxnSpPr>
                      <p:cNvPr id="73" name="直線接點 72"/>
                      <p:cNvCxnSpPr/>
                      <p:nvPr/>
                    </p:nvCxnSpPr>
                    <p:spPr>
                      <a:xfrm>
                        <a:off x="2773649" y="3119521"/>
                        <a:ext cx="0" cy="224933"/>
                      </a:xfrm>
                      <a:prstGeom prst="line">
                        <a:avLst/>
                      </a:prstGeom>
                      <a:noFill/>
                      <a:ln w="28575" cap="flat" cmpd="sng" algn="ctr">
                        <a:solidFill>
                          <a:srgbClr val="000000"/>
                        </a:solidFill>
                        <a:prstDash val="solid"/>
                        <a:miter lim="800000"/>
                      </a:ln>
                      <a:effectLst/>
                    </p:spPr>
                  </p:cxnSp>
                  <p:cxnSp>
                    <p:nvCxnSpPr>
                      <p:cNvPr id="74" name="直線接點 73"/>
                      <p:cNvCxnSpPr/>
                      <p:nvPr/>
                    </p:nvCxnSpPr>
                    <p:spPr>
                      <a:xfrm>
                        <a:off x="2172848" y="3344889"/>
                        <a:ext cx="1887" cy="213253"/>
                      </a:xfrm>
                      <a:prstGeom prst="line">
                        <a:avLst/>
                      </a:prstGeom>
                      <a:noFill/>
                      <a:ln w="28575" cap="flat" cmpd="sng" algn="ctr">
                        <a:solidFill>
                          <a:srgbClr val="000000"/>
                        </a:solidFill>
                        <a:prstDash val="solid"/>
                        <a:miter lim="800000"/>
                      </a:ln>
                      <a:effectLst/>
                    </p:spPr>
                  </p:cxnSp>
                  <p:cxnSp>
                    <p:nvCxnSpPr>
                      <p:cNvPr id="75" name="直線接點 74"/>
                      <p:cNvCxnSpPr/>
                      <p:nvPr/>
                    </p:nvCxnSpPr>
                    <p:spPr>
                      <a:xfrm>
                        <a:off x="3361877" y="3339058"/>
                        <a:ext cx="1887" cy="213252"/>
                      </a:xfrm>
                      <a:prstGeom prst="line">
                        <a:avLst/>
                      </a:prstGeom>
                      <a:noFill/>
                      <a:ln w="28575" cap="flat" cmpd="sng" algn="ctr">
                        <a:solidFill>
                          <a:srgbClr val="000000"/>
                        </a:solidFill>
                        <a:prstDash val="solid"/>
                        <a:miter lim="800000"/>
                      </a:ln>
                      <a:effectLst/>
                    </p:spPr>
                  </p:cxnSp>
                </p:grpSp>
                <p:cxnSp>
                  <p:nvCxnSpPr>
                    <p:cNvPr id="72" name="直線接點 71"/>
                    <p:cNvCxnSpPr/>
                    <p:nvPr/>
                  </p:nvCxnSpPr>
                  <p:spPr>
                    <a:xfrm>
                      <a:off x="1785026" y="4591455"/>
                      <a:ext cx="1400783" cy="0"/>
                    </a:xfrm>
                    <a:prstGeom prst="line">
                      <a:avLst/>
                    </a:prstGeom>
                    <a:noFill/>
                    <a:ln w="28575" cap="flat" cmpd="sng" algn="ctr">
                      <a:solidFill>
                        <a:srgbClr val="000000"/>
                      </a:solidFill>
                      <a:prstDash val="solid"/>
                      <a:miter lim="800000"/>
                    </a:ln>
                    <a:effectLst/>
                  </p:spPr>
                </p:cxnSp>
              </p:grpSp>
            </p:grpSp>
            <p:grpSp>
              <p:nvGrpSpPr>
                <p:cNvPr id="35" name="群組 75"/>
                <p:cNvGrpSpPr/>
                <p:nvPr/>
              </p:nvGrpSpPr>
              <p:grpSpPr>
                <a:xfrm>
                  <a:off x="3517343" y="1872884"/>
                  <a:ext cx="4857914" cy="2240046"/>
                  <a:chOff x="2640658" y="4092889"/>
                  <a:chExt cx="4857914" cy="2140391"/>
                </a:xfrm>
              </p:grpSpPr>
              <p:grpSp>
                <p:nvGrpSpPr>
                  <p:cNvPr id="45" name="群組 88"/>
                  <p:cNvGrpSpPr/>
                  <p:nvPr/>
                </p:nvGrpSpPr>
                <p:grpSpPr>
                  <a:xfrm>
                    <a:off x="2640658" y="4092889"/>
                    <a:ext cx="4857914" cy="2140391"/>
                    <a:chOff x="3364558" y="3413715"/>
                    <a:chExt cx="4857914" cy="2140391"/>
                  </a:xfrm>
                </p:grpSpPr>
                <p:sp>
                  <p:nvSpPr>
                    <p:cNvPr id="47" name="圓角矩形 46"/>
                    <p:cNvSpPr/>
                    <p:nvPr/>
                  </p:nvSpPr>
                  <p:spPr bwMode="auto">
                    <a:xfrm>
                      <a:off x="3364558" y="4671557"/>
                      <a:ext cx="948265" cy="878417"/>
                    </a:xfrm>
                    <a:prstGeom prst="roundRect">
                      <a:avLst/>
                    </a:prstGeom>
                    <a:solidFill>
                      <a:srgbClr val="E1CDFF"/>
                    </a:solidFill>
                    <a:ln w="12700" cap="flat" cmpd="sng" algn="ctr">
                      <a:noFill/>
                      <a:prstDash val="solid"/>
                      <a:miter lim="800000"/>
                    </a:ln>
                    <a:effectLst/>
                  </p:spPr>
                  <p:txBody>
                    <a:bodyPr anchor="ctr"/>
                    <a:lstStyle/>
                    <a:p>
                      <a:pPr marL="0" marR="0" lvl="0" indent="0" algn="ctr" defTabSz="914400" eaLnBrk="1" fontAlgn="base" latinLnBrk="0" hangingPunct="1">
                        <a:lnSpc>
                          <a:spcPts val="2000"/>
                        </a:lnSpc>
                        <a:spcBef>
                          <a:spcPct val="0"/>
                        </a:spcBef>
                        <a:spcAft>
                          <a:spcPct val="0"/>
                        </a:spcAft>
                        <a:buClrTx/>
                        <a:buSzTx/>
                        <a:buFontTx/>
                        <a:buNone/>
                        <a:defRPr/>
                      </a:pPr>
                      <a:r>
                        <a:rPr kumimoji="0" lang="zh-TW" altLang="en-US" sz="1800" b="1" i="0" u="none" strike="noStrike" kern="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rPr>
                        <a:t>多元</a:t>
                      </a:r>
                      <a:endParaRPr kumimoji="0" lang="en-US" altLang="zh-TW" sz="1800" b="1" i="0" u="none" strike="noStrike" kern="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endParaRPr>
                    </a:p>
                    <a:p>
                      <a:pPr marL="0" marR="0" lvl="0" indent="0" algn="ctr" defTabSz="914400" eaLnBrk="1" fontAlgn="base" latinLnBrk="0" hangingPunct="1">
                        <a:lnSpc>
                          <a:spcPts val="2000"/>
                        </a:lnSpc>
                        <a:spcBef>
                          <a:spcPct val="0"/>
                        </a:spcBef>
                        <a:spcAft>
                          <a:spcPct val="0"/>
                        </a:spcAft>
                        <a:buClrTx/>
                        <a:buSzTx/>
                        <a:buFontTx/>
                        <a:buNone/>
                        <a:defRPr/>
                      </a:pPr>
                      <a:r>
                        <a:rPr kumimoji="0" lang="zh-TW" altLang="en-US" sz="1800" b="1" i="0" u="none" strike="noStrike" kern="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rPr>
                        <a:t>選修</a:t>
                      </a:r>
                      <a:endParaRPr kumimoji="0" lang="en-US" altLang="zh-TW" sz="1800" b="1" i="0" u="none" strike="noStrike" kern="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endParaRPr>
                    </a:p>
                    <a:p>
                      <a:pPr marL="0" marR="0" lvl="0" indent="0" defTabSz="914400" eaLnBrk="1" fontAlgn="base" latinLnBrk="0" hangingPunct="1">
                        <a:lnSpc>
                          <a:spcPts val="2000"/>
                        </a:lnSpc>
                        <a:spcBef>
                          <a:spcPct val="0"/>
                        </a:spcBef>
                        <a:spcAft>
                          <a:spcPct val="0"/>
                        </a:spcAft>
                        <a:buClrTx/>
                        <a:buSzTx/>
                        <a:buFontTx/>
                        <a:buNone/>
                        <a:defRPr/>
                      </a:pPr>
                      <a:r>
                        <a:rPr kumimoji="0" lang="en-US" altLang="zh-TW" sz="1800" b="1" i="0" u="none" strike="noStrike" kern="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rPr>
                        <a:t>(</a:t>
                      </a:r>
                      <a:r>
                        <a:rPr kumimoji="0" lang="zh-TW" altLang="en-US" sz="1800" b="1" i="0" u="none" strike="noStrike" kern="0" cap="none" spc="-10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rPr>
                        <a:t>自訂</a:t>
                      </a:r>
                      <a:r>
                        <a:rPr kumimoji="0" lang="en-US" altLang="zh-TW" sz="1800" b="1" i="0" u="none" strike="noStrike" kern="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rPr>
                        <a:t>)</a:t>
                      </a:r>
                      <a:endParaRPr kumimoji="0" lang="zh-TW" altLang="en-US" sz="1800" b="1" i="0" u="none" strike="noStrike" kern="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endParaRPr>
                    </a:p>
                  </p:txBody>
                </p:sp>
                <p:sp>
                  <p:nvSpPr>
                    <p:cNvPr id="48" name="圓角矩形 47"/>
                    <p:cNvSpPr/>
                    <p:nvPr/>
                  </p:nvSpPr>
                  <p:spPr bwMode="auto">
                    <a:xfrm>
                      <a:off x="4371033" y="4652080"/>
                      <a:ext cx="976398" cy="901725"/>
                    </a:xfrm>
                    <a:prstGeom prst="roundRect">
                      <a:avLst/>
                    </a:prstGeom>
                    <a:solidFill>
                      <a:srgbClr val="E1CDFF"/>
                    </a:solidFill>
                    <a:ln w="12700" cap="flat" cmpd="sng" algn="ctr">
                      <a:noFill/>
                      <a:prstDash val="solid"/>
                      <a:miter lim="800000"/>
                    </a:ln>
                    <a:effectLst/>
                  </p:spPr>
                  <p:txBody>
                    <a:bodyPr anchor="ctr"/>
                    <a:lstStyle/>
                    <a:p>
                      <a:pPr marL="0" marR="0" lvl="0" indent="0" algn="ctr" defTabSz="914400" eaLnBrk="1" fontAlgn="base" latinLnBrk="0" hangingPunct="1">
                        <a:lnSpc>
                          <a:spcPts val="2000"/>
                        </a:lnSpc>
                        <a:spcBef>
                          <a:spcPct val="0"/>
                        </a:spcBef>
                        <a:spcAft>
                          <a:spcPct val="0"/>
                        </a:spcAft>
                        <a:buClrTx/>
                        <a:buSzTx/>
                        <a:buFontTx/>
                        <a:buNone/>
                        <a:defRPr/>
                      </a:pPr>
                      <a:r>
                        <a:rPr kumimoji="0" lang="zh-TW" altLang="en-US" sz="1800" b="1" i="0" u="none" strike="noStrike" kern="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rPr>
                        <a:t>補強性</a:t>
                      </a:r>
                      <a:endParaRPr kumimoji="0" lang="en-US" altLang="zh-TW" sz="1800" b="1" i="0" u="none" strike="noStrike" kern="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endParaRPr>
                    </a:p>
                    <a:p>
                      <a:pPr marL="0" marR="0" lvl="0" indent="0" algn="ctr" defTabSz="914400" eaLnBrk="1" fontAlgn="base" latinLnBrk="0" hangingPunct="1">
                        <a:lnSpc>
                          <a:spcPts val="2000"/>
                        </a:lnSpc>
                        <a:spcBef>
                          <a:spcPct val="0"/>
                        </a:spcBef>
                        <a:spcAft>
                          <a:spcPct val="0"/>
                        </a:spcAft>
                        <a:buClrTx/>
                        <a:buSzTx/>
                        <a:buFontTx/>
                        <a:buNone/>
                        <a:defRPr/>
                      </a:pPr>
                      <a:r>
                        <a:rPr kumimoji="0" lang="zh-TW" altLang="en-US" sz="1800" b="1" i="0" u="none" strike="noStrike" kern="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rPr>
                        <a:t>選修</a:t>
                      </a:r>
                      <a:endParaRPr kumimoji="0" lang="en-US" altLang="zh-TW" sz="1800" b="1" i="0" u="none" strike="noStrike" kern="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endParaRPr>
                    </a:p>
                    <a:p>
                      <a:pPr marL="0" marR="0" lvl="0" indent="0" algn="ctr" defTabSz="914400" eaLnBrk="1" fontAlgn="base" latinLnBrk="0" hangingPunct="1">
                        <a:lnSpc>
                          <a:spcPts val="2000"/>
                        </a:lnSpc>
                        <a:spcBef>
                          <a:spcPct val="0"/>
                        </a:spcBef>
                        <a:spcAft>
                          <a:spcPct val="0"/>
                        </a:spcAft>
                        <a:buClrTx/>
                        <a:buSzTx/>
                        <a:buFontTx/>
                        <a:buNone/>
                        <a:defRPr/>
                      </a:pPr>
                      <a:r>
                        <a:rPr kumimoji="0" lang="en-US" altLang="zh-TW" sz="1800" b="1" i="0" u="none" strike="noStrike" kern="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rPr>
                        <a:t>(</a:t>
                      </a:r>
                      <a:r>
                        <a:rPr kumimoji="0" lang="zh-TW" altLang="en-US" sz="1800" b="1" i="0" u="none" strike="noStrike" kern="0" cap="none" spc="-10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rPr>
                        <a:t>自訂</a:t>
                      </a:r>
                      <a:r>
                        <a:rPr kumimoji="0" lang="en-US" altLang="zh-TW" sz="1800" b="1" i="0" u="none" strike="noStrike" kern="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rPr>
                        <a:t>)</a:t>
                      </a:r>
                      <a:endParaRPr kumimoji="0" lang="zh-TW" altLang="en-US" sz="1800" b="1" i="0" u="none" strike="noStrike" kern="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endParaRPr>
                    </a:p>
                  </p:txBody>
                </p:sp>
                <p:sp>
                  <p:nvSpPr>
                    <p:cNvPr id="49" name="圓角矩形 48"/>
                    <p:cNvSpPr/>
                    <p:nvPr/>
                  </p:nvSpPr>
                  <p:spPr bwMode="auto">
                    <a:xfrm>
                      <a:off x="5421114" y="4652682"/>
                      <a:ext cx="890037" cy="897292"/>
                    </a:xfrm>
                    <a:prstGeom prst="roundRect">
                      <a:avLst/>
                    </a:prstGeom>
                    <a:solidFill>
                      <a:srgbClr val="F8CBAD"/>
                    </a:solidFill>
                    <a:ln w="12700" cap="flat" cmpd="sng" algn="ctr">
                      <a:noFill/>
                      <a:prstDash val="solid"/>
                      <a:miter lim="800000"/>
                    </a:ln>
                    <a:effectLst/>
                  </p:spPr>
                  <p:txBody>
                    <a:bodyPr anchor="ctr"/>
                    <a:lstStyle/>
                    <a:p>
                      <a:pPr marL="0" marR="0" lvl="0" indent="0" algn="ctr" defTabSz="914400" eaLnBrk="1" fontAlgn="base" latinLnBrk="0" hangingPunct="1">
                        <a:lnSpc>
                          <a:spcPts val="2000"/>
                        </a:lnSpc>
                        <a:spcBef>
                          <a:spcPct val="0"/>
                        </a:spcBef>
                        <a:spcAft>
                          <a:spcPct val="0"/>
                        </a:spcAft>
                        <a:buClrTx/>
                        <a:buSzTx/>
                        <a:buFontTx/>
                        <a:buNone/>
                        <a:defRPr/>
                      </a:pPr>
                      <a:r>
                        <a:rPr kumimoji="0" lang="zh-TW" altLang="en-US" sz="1800" b="1" i="0" u="none" strike="noStrike" kern="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校訂</a:t>
                      </a:r>
                      <a:endParaRPr kumimoji="0" lang="en-US" altLang="zh-TW" sz="1800" b="1" i="0" u="none" strike="noStrike" kern="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endParaRPr>
                    </a:p>
                    <a:p>
                      <a:pPr marL="0" marR="0" lvl="0" indent="0" algn="ctr" defTabSz="914400" eaLnBrk="1" fontAlgn="base" latinLnBrk="0" hangingPunct="1">
                        <a:lnSpc>
                          <a:spcPts val="2000"/>
                        </a:lnSpc>
                        <a:spcBef>
                          <a:spcPct val="0"/>
                        </a:spcBef>
                        <a:spcAft>
                          <a:spcPct val="0"/>
                        </a:spcAft>
                        <a:buClrTx/>
                        <a:buSzTx/>
                        <a:buFontTx/>
                        <a:buNone/>
                        <a:defRPr/>
                      </a:pPr>
                      <a:r>
                        <a:rPr kumimoji="0" lang="zh-TW" altLang="en-US" sz="1800" b="1" i="0" u="none" strike="noStrike" kern="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必修</a:t>
                      </a:r>
                      <a:endParaRPr kumimoji="0" lang="en-US" altLang="zh-TW" sz="1800" b="1" i="0" u="none" strike="noStrike" kern="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endParaRPr>
                    </a:p>
                    <a:p>
                      <a:pPr marL="0" marR="0" lvl="0" indent="0" algn="ctr" defTabSz="914400" eaLnBrk="1" fontAlgn="base" latinLnBrk="0" hangingPunct="1">
                        <a:lnSpc>
                          <a:spcPts val="2000"/>
                        </a:lnSpc>
                        <a:spcBef>
                          <a:spcPct val="0"/>
                        </a:spcBef>
                        <a:spcAft>
                          <a:spcPct val="0"/>
                        </a:spcAft>
                        <a:buClrTx/>
                        <a:buSzTx/>
                        <a:buFontTx/>
                        <a:buNone/>
                        <a:defRPr/>
                      </a:pPr>
                      <a:r>
                        <a:rPr kumimoji="0" lang="en-US" altLang="zh-TW" sz="1800" b="1" i="0" u="none" strike="noStrike" kern="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(4-8)</a:t>
                      </a:r>
                      <a:endParaRPr kumimoji="0" lang="zh-TW" altLang="en-US" sz="1800" b="1" i="0" u="none" strike="noStrike" kern="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endParaRPr>
                    </a:p>
                  </p:txBody>
                </p:sp>
                <p:sp>
                  <p:nvSpPr>
                    <p:cNvPr id="50" name="圓角矩形 49"/>
                    <p:cNvSpPr/>
                    <p:nvPr/>
                  </p:nvSpPr>
                  <p:spPr bwMode="auto">
                    <a:xfrm>
                      <a:off x="6375271" y="4662860"/>
                      <a:ext cx="922421" cy="888856"/>
                    </a:xfrm>
                    <a:prstGeom prst="roundRect">
                      <a:avLst/>
                    </a:prstGeom>
                    <a:solidFill>
                      <a:srgbClr val="FFEDB3"/>
                    </a:solidFill>
                    <a:ln w="12700" cap="flat" cmpd="sng" algn="ctr">
                      <a:noFill/>
                      <a:prstDash val="solid"/>
                      <a:miter lim="800000"/>
                    </a:ln>
                    <a:effectLst/>
                  </p:spPr>
                  <p:txBody>
                    <a:bodyPr anchor="ctr"/>
                    <a:lstStyle/>
                    <a:p>
                      <a:pPr marL="0" marR="0" lvl="0" indent="0" algn="ctr" defTabSz="914400" eaLnBrk="1" fontAlgn="base" latinLnBrk="0" hangingPunct="1">
                        <a:lnSpc>
                          <a:spcPts val="2000"/>
                        </a:lnSpc>
                        <a:spcBef>
                          <a:spcPct val="0"/>
                        </a:spcBef>
                        <a:spcAft>
                          <a:spcPct val="0"/>
                        </a:spcAft>
                        <a:buClrTx/>
                        <a:buSzTx/>
                        <a:buFontTx/>
                        <a:buNone/>
                        <a:defRPr/>
                      </a:pPr>
                      <a:r>
                        <a:rPr kumimoji="0" lang="zh-TW" altLang="en-US" sz="1800" b="1" i="0" u="none" strike="noStrike" kern="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rPr>
                        <a:t>團體</a:t>
                      </a:r>
                      <a:endParaRPr kumimoji="0" lang="en-US" altLang="zh-TW" sz="1800" b="1" i="0" u="none" strike="noStrike" kern="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endParaRPr>
                    </a:p>
                    <a:p>
                      <a:pPr marL="0" marR="0" lvl="0" indent="0" algn="ctr" defTabSz="914400" eaLnBrk="1" fontAlgn="base" latinLnBrk="0" hangingPunct="1">
                        <a:lnSpc>
                          <a:spcPts val="2000"/>
                        </a:lnSpc>
                        <a:spcBef>
                          <a:spcPct val="0"/>
                        </a:spcBef>
                        <a:spcAft>
                          <a:spcPct val="0"/>
                        </a:spcAft>
                        <a:buClrTx/>
                        <a:buSzTx/>
                        <a:buFontTx/>
                        <a:buNone/>
                        <a:defRPr/>
                      </a:pPr>
                      <a:r>
                        <a:rPr kumimoji="0" lang="zh-TW" altLang="en-US" sz="1800" b="1" i="0" u="none" strike="noStrike" kern="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rPr>
                        <a:t>活動</a:t>
                      </a:r>
                      <a:endParaRPr kumimoji="0" lang="en-US" altLang="zh-TW" sz="1800" b="1" i="0" u="none" strike="noStrike" kern="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endParaRPr>
                    </a:p>
                    <a:p>
                      <a:pPr marL="0" marR="0" lvl="0" indent="0" defTabSz="914400" eaLnBrk="1" fontAlgn="base" latinLnBrk="0" hangingPunct="1">
                        <a:lnSpc>
                          <a:spcPts val="2000"/>
                        </a:lnSpc>
                        <a:spcBef>
                          <a:spcPct val="0"/>
                        </a:spcBef>
                        <a:spcAft>
                          <a:spcPct val="0"/>
                        </a:spcAft>
                        <a:buClrTx/>
                        <a:buSzTx/>
                        <a:buFontTx/>
                        <a:buNone/>
                        <a:defRPr/>
                      </a:pPr>
                      <a:r>
                        <a:rPr kumimoji="0" lang="en-US" altLang="zh-TW" sz="1800" b="1" i="0" u="none" strike="noStrike" kern="0" cap="none" spc="-10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rPr>
                        <a:t>(</a:t>
                      </a:r>
                      <a:r>
                        <a:rPr kumimoji="0" lang="zh-TW" altLang="en-US" sz="1800" b="1" i="0" u="none" strike="noStrike" kern="0" cap="none" spc="-10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rPr>
                        <a:t>自訂</a:t>
                      </a:r>
                      <a:r>
                        <a:rPr kumimoji="0" lang="en-US" altLang="zh-TW" sz="1800" b="1" i="0" u="none" strike="noStrike" kern="0" cap="none" spc="-10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rPr>
                        <a:t>)</a:t>
                      </a:r>
                      <a:endParaRPr kumimoji="0" lang="zh-TW" altLang="en-US" sz="1800" b="1" i="0" u="none" strike="noStrike" kern="0" cap="none" spc="-10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endParaRPr>
                    </a:p>
                  </p:txBody>
                </p:sp>
                <p:sp>
                  <p:nvSpPr>
                    <p:cNvPr id="52" name="圓角矩形 51"/>
                    <p:cNvSpPr/>
                    <p:nvPr/>
                  </p:nvSpPr>
                  <p:spPr bwMode="auto">
                    <a:xfrm>
                      <a:off x="7346326" y="4666408"/>
                      <a:ext cx="876146" cy="887698"/>
                    </a:xfrm>
                    <a:prstGeom prst="roundRect">
                      <a:avLst/>
                    </a:prstGeom>
                    <a:solidFill>
                      <a:srgbClr val="FFEDB3"/>
                    </a:solidFill>
                    <a:ln w="12700" cap="flat" cmpd="sng" algn="ctr">
                      <a:noFill/>
                      <a:prstDash val="solid"/>
                      <a:miter lim="800000"/>
                    </a:ln>
                    <a:effectLst/>
                  </p:spPr>
                  <p:txBody>
                    <a:bodyPr anchor="ctr"/>
                    <a:lstStyle/>
                    <a:p>
                      <a:pPr marL="0" marR="0" lvl="0" indent="0" algn="ctr" defTabSz="914400" eaLnBrk="1" fontAlgn="base" latinLnBrk="0" hangingPunct="1">
                        <a:lnSpc>
                          <a:spcPts val="2000"/>
                        </a:lnSpc>
                        <a:spcBef>
                          <a:spcPct val="0"/>
                        </a:spcBef>
                        <a:spcAft>
                          <a:spcPct val="0"/>
                        </a:spcAft>
                        <a:buClrTx/>
                        <a:buSzTx/>
                        <a:buFontTx/>
                        <a:buNone/>
                        <a:defRPr/>
                      </a:pPr>
                      <a:r>
                        <a:rPr kumimoji="0" lang="zh-TW" altLang="en-US" sz="1800" b="1" i="0" u="none" strike="noStrike" kern="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rPr>
                        <a:t>彈性</a:t>
                      </a:r>
                      <a:endParaRPr kumimoji="0" lang="en-US" altLang="zh-TW" sz="1800" b="1" i="0" u="none" strike="noStrike" kern="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endParaRPr>
                    </a:p>
                    <a:p>
                      <a:pPr marL="0" marR="0" lvl="0" indent="0" algn="ctr" defTabSz="914400" eaLnBrk="1" fontAlgn="base" latinLnBrk="0" hangingPunct="1">
                        <a:lnSpc>
                          <a:spcPts val="2000"/>
                        </a:lnSpc>
                        <a:spcBef>
                          <a:spcPct val="0"/>
                        </a:spcBef>
                        <a:spcAft>
                          <a:spcPct val="0"/>
                        </a:spcAft>
                        <a:buClrTx/>
                        <a:buSzTx/>
                        <a:buFontTx/>
                        <a:buNone/>
                        <a:defRPr/>
                      </a:pPr>
                      <a:r>
                        <a:rPr kumimoji="0" lang="zh-TW" altLang="en-US" sz="1800" b="1" i="0" u="none" strike="noStrike" kern="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rPr>
                        <a:t>學習</a:t>
                      </a:r>
                      <a:endParaRPr kumimoji="0" lang="en-US" altLang="zh-TW" sz="1800" b="1" i="0" u="none" strike="noStrike" kern="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endParaRPr>
                    </a:p>
                    <a:p>
                      <a:pPr marL="0" marR="0" lvl="0" indent="0" algn="ctr" defTabSz="914400" eaLnBrk="1" fontAlgn="base" latinLnBrk="0" hangingPunct="1">
                        <a:lnSpc>
                          <a:spcPts val="2000"/>
                        </a:lnSpc>
                        <a:spcBef>
                          <a:spcPct val="0"/>
                        </a:spcBef>
                        <a:spcAft>
                          <a:spcPct val="0"/>
                        </a:spcAft>
                        <a:buClrTx/>
                        <a:buSzTx/>
                        <a:buFontTx/>
                        <a:buNone/>
                        <a:defRPr/>
                      </a:pPr>
                      <a:r>
                        <a:rPr kumimoji="0" lang="en-US" altLang="zh-TW" sz="1800" b="1" i="0" u="none" strike="noStrike" kern="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rPr>
                        <a:t>(</a:t>
                      </a:r>
                      <a:r>
                        <a:rPr kumimoji="0" lang="zh-TW" altLang="en-US" sz="1800" b="1" i="0" u="none" strike="noStrike" kern="0" cap="none" spc="-10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rPr>
                        <a:t>每周</a:t>
                      </a:r>
                      <a:r>
                        <a:rPr kumimoji="0" lang="en-US" altLang="zh-TW" sz="1800" b="1" i="0" u="none" strike="noStrike" kern="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rPr>
                        <a:t>)</a:t>
                      </a:r>
                      <a:endParaRPr kumimoji="0" lang="zh-TW" altLang="en-US" sz="1800" b="1" i="0" u="none" strike="noStrike" kern="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endParaRPr>
                    </a:p>
                  </p:txBody>
                </p:sp>
                <p:sp>
                  <p:nvSpPr>
                    <p:cNvPr id="53" name="圓角矩形 52"/>
                    <p:cNvSpPr/>
                    <p:nvPr/>
                  </p:nvSpPr>
                  <p:spPr bwMode="auto">
                    <a:xfrm>
                      <a:off x="5075305" y="3413715"/>
                      <a:ext cx="1581880" cy="676752"/>
                    </a:xfrm>
                    <a:prstGeom prst="roundRect">
                      <a:avLst/>
                    </a:prstGeom>
                    <a:solidFill>
                      <a:srgbClr val="9F5FCF"/>
                    </a:solidFill>
                    <a:ln w="12700" cap="flat" cmpd="sng" algn="ctr">
                      <a:noFill/>
                      <a:prstDash val="solid"/>
                      <a:miter lim="800000"/>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zh-TW" altLang="en-US" sz="2000" b="1" i="0" u="none" strike="noStrike" kern="0" cap="none" spc="0" normalizeH="0" baseline="0" noProof="0" dirty="0">
                          <a:ln>
                            <a:noFill/>
                          </a:ln>
                          <a:solidFill>
                            <a:srgbClr val="FFFFFF"/>
                          </a:solidFill>
                          <a:effectLst/>
                          <a:uLnTx/>
                          <a:uFillTx/>
                          <a:latin typeface="Microsoft YaHei" panose="020B0503020204020204" pitchFamily="34" charset="-122"/>
                          <a:ea typeface="Microsoft YaHei" panose="020B0503020204020204" pitchFamily="34" charset="-122"/>
                        </a:rPr>
                        <a:t>校訂</a:t>
                      </a:r>
                      <a:endParaRPr kumimoji="0" lang="en-US" altLang="zh-TW" sz="2000" b="1" i="0" u="none" strike="noStrike" kern="0" cap="none" spc="0" normalizeH="0" baseline="0" noProof="0" dirty="0">
                        <a:ln>
                          <a:noFill/>
                        </a:ln>
                        <a:solidFill>
                          <a:srgbClr val="FFFFFF"/>
                        </a:solidFill>
                        <a:effectLst/>
                        <a:uLnTx/>
                        <a:uFillTx/>
                        <a:latin typeface="Microsoft YaHei" panose="020B0503020204020204" pitchFamily="34" charset="-122"/>
                        <a:ea typeface="Microsoft YaHei" panose="020B0503020204020204" pitchFamily="34" charset="-122"/>
                      </a:endParaRPr>
                    </a:p>
                    <a:p>
                      <a:pPr marL="0" marR="0" lvl="0" indent="0" algn="ctr" defTabSz="914400" eaLnBrk="1" fontAlgn="base" latinLnBrk="0" hangingPunct="1">
                        <a:lnSpc>
                          <a:spcPct val="100000"/>
                        </a:lnSpc>
                        <a:spcBef>
                          <a:spcPct val="0"/>
                        </a:spcBef>
                        <a:spcAft>
                          <a:spcPct val="0"/>
                        </a:spcAft>
                        <a:buClrTx/>
                        <a:buSzTx/>
                        <a:buFontTx/>
                        <a:buNone/>
                        <a:defRPr/>
                      </a:pPr>
                      <a:r>
                        <a:rPr kumimoji="0" lang="en-US" altLang="zh-TW" sz="2000" b="1" i="0" u="none" strike="noStrike" kern="0" cap="none" spc="0" normalizeH="0" baseline="0" noProof="0" dirty="0">
                          <a:ln>
                            <a:noFill/>
                          </a:ln>
                          <a:solidFill>
                            <a:srgbClr val="FFFFFF"/>
                          </a:solidFill>
                          <a:effectLst/>
                          <a:uLnTx/>
                          <a:uFillTx/>
                          <a:latin typeface="Microsoft YaHei" panose="020B0503020204020204" pitchFamily="34" charset="-122"/>
                          <a:ea typeface="Microsoft YaHei" panose="020B0503020204020204" pitchFamily="34" charset="-122"/>
                        </a:rPr>
                        <a:t>(</a:t>
                      </a:r>
                      <a:r>
                        <a:rPr kumimoji="0" lang="zh-TW" altLang="en-US" sz="2000" b="1" i="0" u="none" strike="noStrike" kern="0" cap="none" spc="0" normalizeH="0" baseline="0" noProof="0" dirty="0">
                          <a:ln>
                            <a:noFill/>
                          </a:ln>
                          <a:solidFill>
                            <a:srgbClr val="FFFFFF"/>
                          </a:solidFill>
                          <a:effectLst/>
                          <a:uLnTx/>
                          <a:uFillTx/>
                          <a:latin typeface="Microsoft YaHei" panose="020B0503020204020204" pitchFamily="34" charset="-122"/>
                          <a:ea typeface="Microsoft YaHei" panose="020B0503020204020204" pitchFamily="34" charset="-122"/>
                        </a:rPr>
                        <a:t>各校自訂</a:t>
                      </a:r>
                      <a:r>
                        <a:rPr kumimoji="0" lang="en-US" altLang="zh-TW" sz="2000" b="1" i="0" u="none" strike="noStrike" kern="0" cap="none" spc="0" normalizeH="0" baseline="0" noProof="0" dirty="0">
                          <a:ln>
                            <a:noFill/>
                          </a:ln>
                          <a:solidFill>
                            <a:srgbClr val="FFFFFF"/>
                          </a:solidFill>
                          <a:effectLst/>
                          <a:uLnTx/>
                          <a:uFillTx/>
                          <a:latin typeface="Microsoft YaHei" panose="020B0503020204020204" pitchFamily="34" charset="-122"/>
                          <a:ea typeface="Microsoft YaHei" panose="020B0503020204020204" pitchFamily="34" charset="-122"/>
                        </a:rPr>
                        <a:t>)</a:t>
                      </a:r>
                      <a:endParaRPr kumimoji="0" lang="zh-TW" altLang="en-US" sz="2000" b="1" i="0" u="none" strike="noStrike" kern="0" cap="none" spc="0" normalizeH="0" baseline="0" noProof="0" dirty="0">
                        <a:ln>
                          <a:noFill/>
                        </a:ln>
                        <a:solidFill>
                          <a:srgbClr val="FFFFFF"/>
                        </a:solidFill>
                        <a:effectLst/>
                        <a:uLnTx/>
                        <a:uFillTx/>
                        <a:latin typeface="Microsoft YaHei" panose="020B0503020204020204" pitchFamily="34" charset="-122"/>
                        <a:ea typeface="Microsoft YaHei" panose="020B0503020204020204" pitchFamily="34" charset="-122"/>
                      </a:endParaRPr>
                    </a:p>
                  </p:txBody>
                </p:sp>
                <p:grpSp>
                  <p:nvGrpSpPr>
                    <p:cNvPr id="54" name="群組 82"/>
                    <p:cNvGrpSpPr/>
                    <p:nvPr/>
                  </p:nvGrpSpPr>
                  <p:grpSpPr>
                    <a:xfrm>
                      <a:off x="3776708" y="4080296"/>
                      <a:ext cx="4031553" cy="583779"/>
                      <a:chOff x="3713953" y="4080296"/>
                      <a:chExt cx="4214196" cy="583779"/>
                    </a:xfrm>
                  </p:grpSpPr>
                  <p:cxnSp>
                    <p:nvCxnSpPr>
                      <p:cNvPr id="55" name="直線接點 20"/>
                      <p:cNvCxnSpPr/>
                      <p:nvPr/>
                    </p:nvCxnSpPr>
                    <p:spPr>
                      <a:xfrm flipV="1">
                        <a:off x="4410635" y="4354793"/>
                        <a:ext cx="3014138" cy="2054"/>
                      </a:xfrm>
                      <a:prstGeom prst="line">
                        <a:avLst/>
                      </a:prstGeom>
                      <a:noFill/>
                      <a:ln w="28575" cap="flat" cmpd="sng" algn="ctr">
                        <a:solidFill>
                          <a:srgbClr val="000000"/>
                        </a:solidFill>
                        <a:prstDash val="solid"/>
                        <a:miter lim="800000"/>
                      </a:ln>
                      <a:effectLst/>
                    </p:spPr>
                  </p:cxnSp>
                  <p:grpSp>
                    <p:nvGrpSpPr>
                      <p:cNvPr id="56" name="群組 64"/>
                      <p:cNvGrpSpPr/>
                      <p:nvPr/>
                    </p:nvGrpSpPr>
                    <p:grpSpPr>
                      <a:xfrm>
                        <a:off x="3713953" y="4350936"/>
                        <a:ext cx="1400783" cy="311464"/>
                        <a:chOff x="2327281" y="2797161"/>
                        <a:chExt cx="1400783" cy="569002"/>
                      </a:xfrm>
                    </p:grpSpPr>
                    <p:cxnSp>
                      <p:nvCxnSpPr>
                        <p:cNvPr id="63" name="直線接點 62"/>
                        <p:cNvCxnSpPr/>
                        <p:nvPr/>
                      </p:nvCxnSpPr>
                      <p:spPr>
                        <a:xfrm>
                          <a:off x="3036763" y="2797161"/>
                          <a:ext cx="0" cy="291795"/>
                        </a:xfrm>
                        <a:prstGeom prst="line">
                          <a:avLst/>
                        </a:prstGeom>
                        <a:noFill/>
                        <a:ln w="28575" cap="flat" cmpd="sng" algn="ctr">
                          <a:solidFill>
                            <a:srgbClr val="000000"/>
                          </a:solidFill>
                          <a:prstDash val="solid"/>
                          <a:miter lim="800000"/>
                        </a:ln>
                        <a:effectLst/>
                      </p:spPr>
                    </p:cxnSp>
                    <p:cxnSp>
                      <p:nvCxnSpPr>
                        <p:cNvPr id="64" name="直線接點 63"/>
                        <p:cNvCxnSpPr/>
                        <p:nvPr/>
                      </p:nvCxnSpPr>
                      <p:spPr>
                        <a:xfrm>
                          <a:off x="2337897" y="3089520"/>
                          <a:ext cx="2195" cy="276643"/>
                        </a:xfrm>
                        <a:prstGeom prst="line">
                          <a:avLst/>
                        </a:prstGeom>
                        <a:noFill/>
                        <a:ln w="28575" cap="flat" cmpd="sng" algn="ctr">
                          <a:solidFill>
                            <a:srgbClr val="000000"/>
                          </a:solidFill>
                          <a:prstDash val="solid"/>
                          <a:miter lim="800000"/>
                        </a:ln>
                        <a:effectLst/>
                      </p:spPr>
                    </p:cxnSp>
                    <p:cxnSp>
                      <p:nvCxnSpPr>
                        <p:cNvPr id="65" name="直線接點 64"/>
                        <p:cNvCxnSpPr/>
                        <p:nvPr/>
                      </p:nvCxnSpPr>
                      <p:spPr>
                        <a:xfrm>
                          <a:off x="3721004" y="3081956"/>
                          <a:ext cx="2195" cy="276642"/>
                        </a:xfrm>
                        <a:prstGeom prst="line">
                          <a:avLst/>
                        </a:prstGeom>
                        <a:noFill/>
                        <a:ln w="28575" cap="flat" cmpd="sng" algn="ctr">
                          <a:solidFill>
                            <a:srgbClr val="000000"/>
                          </a:solidFill>
                          <a:prstDash val="solid"/>
                          <a:miter lim="800000"/>
                        </a:ln>
                        <a:effectLst/>
                      </p:spPr>
                    </p:cxnSp>
                    <p:cxnSp>
                      <p:nvCxnSpPr>
                        <p:cNvPr id="66" name="直線接點 65"/>
                        <p:cNvCxnSpPr/>
                        <p:nvPr/>
                      </p:nvCxnSpPr>
                      <p:spPr>
                        <a:xfrm>
                          <a:off x="2327281" y="3095925"/>
                          <a:ext cx="1400783" cy="0"/>
                        </a:xfrm>
                        <a:prstGeom prst="line">
                          <a:avLst/>
                        </a:prstGeom>
                        <a:noFill/>
                        <a:ln w="28575" cap="flat" cmpd="sng" algn="ctr">
                          <a:solidFill>
                            <a:srgbClr val="000000"/>
                          </a:solidFill>
                          <a:prstDash val="solid"/>
                          <a:miter lim="800000"/>
                        </a:ln>
                        <a:effectLst/>
                      </p:spPr>
                    </p:cxnSp>
                  </p:grpSp>
                  <p:grpSp>
                    <p:nvGrpSpPr>
                      <p:cNvPr id="57" name="群組 70"/>
                      <p:cNvGrpSpPr/>
                      <p:nvPr/>
                    </p:nvGrpSpPr>
                    <p:grpSpPr>
                      <a:xfrm>
                        <a:off x="6900952" y="4352611"/>
                        <a:ext cx="1027197" cy="311464"/>
                        <a:chOff x="2327281" y="2797161"/>
                        <a:chExt cx="1400783" cy="569002"/>
                      </a:xfrm>
                    </p:grpSpPr>
                    <p:cxnSp>
                      <p:nvCxnSpPr>
                        <p:cNvPr id="59" name="直線接點 58"/>
                        <p:cNvCxnSpPr/>
                        <p:nvPr/>
                      </p:nvCxnSpPr>
                      <p:spPr>
                        <a:xfrm>
                          <a:off x="3036763" y="2797161"/>
                          <a:ext cx="0" cy="291795"/>
                        </a:xfrm>
                        <a:prstGeom prst="line">
                          <a:avLst/>
                        </a:prstGeom>
                        <a:noFill/>
                        <a:ln w="28575" cap="flat" cmpd="sng" algn="ctr">
                          <a:solidFill>
                            <a:srgbClr val="000000"/>
                          </a:solidFill>
                          <a:prstDash val="solid"/>
                          <a:miter lim="800000"/>
                        </a:ln>
                        <a:effectLst/>
                      </p:spPr>
                    </p:cxnSp>
                    <p:cxnSp>
                      <p:nvCxnSpPr>
                        <p:cNvPr id="60" name="直線接點 59"/>
                        <p:cNvCxnSpPr/>
                        <p:nvPr/>
                      </p:nvCxnSpPr>
                      <p:spPr>
                        <a:xfrm>
                          <a:off x="2337897" y="3089520"/>
                          <a:ext cx="2195" cy="276643"/>
                        </a:xfrm>
                        <a:prstGeom prst="line">
                          <a:avLst/>
                        </a:prstGeom>
                        <a:noFill/>
                        <a:ln w="28575" cap="flat" cmpd="sng" algn="ctr">
                          <a:solidFill>
                            <a:srgbClr val="000000"/>
                          </a:solidFill>
                          <a:prstDash val="solid"/>
                          <a:miter lim="800000"/>
                        </a:ln>
                        <a:effectLst/>
                      </p:spPr>
                    </p:cxnSp>
                    <p:cxnSp>
                      <p:nvCxnSpPr>
                        <p:cNvPr id="61" name="直線接點 60"/>
                        <p:cNvCxnSpPr/>
                        <p:nvPr/>
                      </p:nvCxnSpPr>
                      <p:spPr>
                        <a:xfrm>
                          <a:off x="3721004" y="3081956"/>
                          <a:ext cx="2195" cy="276642"/>
                        </a:xfrm>
                        <a:prstGeom prst="line">
                          <a:avLst/>
                        </a:prstGeom>
                        <a:noFill/>
                        <a:ln w="28575" cap="flat" cmpd="sng" algn="ctr">
                          <a:solidFill>
                            <a:srgbClr val="000000"/>
                          </a:solidFill>
                          <a:prstDash val="solid"/>
                          <a:miter lim="800000"/>
                        </a:ln>
                        <a:effectLst/>
                      </p:spPr>
                    </p:cxnSp>
                    <p:cxnSp>
                      <p:nvCxnSpPr>
                        <p:cNvPr id="62" name="直線接點 61"/>
                        <p:cNvCxnSpPr/>
                        <p:nvPr/>
                      </p:nvCxnSpPr>
                      <p:spPr>
                        <a:xfrm>
                          <a:off x="2327281" y="3095925"/>
                          <a:ext cx="1400783" cy="0"/>
                        </a:xfrm>
                        <a:prstGeom prst="line">
                          <a:avLst/>
                        </a:prstGeom>
                        <a:noFill/>
                        <a:ln w="28575" cap="flat" cmpd="sng" algn="ctr">
                          <a:solidFill>
                            <a:srgbClr val="000000"/>
                          </a:solidFill>
                          <a:prstDash val="solid"/>
                          <a:miter lim="800000"/>
                        </a:ln>
                        <a:effectLst/>
                      </p:spPr>
                    </p:cxnSp>
                  </p:grpSp>
                  <p:cxnSp>
                    <p:nvCxnSpPr>
                      <p:cNvPr id="58" name="直線接點 57"/>
                      <p:cNvCxnSpPr/>
                      <p:nvPr/>
                    </p:nvCxnSpPr>
                    <p:spPr>
                      <a:xfrm>
                        <a:off x="5874273" y="4080296"/>
                        <a:ext cx="0" cy="291795"/>
                      </a:xfrm>
                      <a:prstGeom prst="line">
                        <a:avLst/>
                      </a:prstGeom>
                      <a:noFill/>
                      <a:ln w="28575" cap="flat" cmpd="sng" algn="ctr">
                        <a:solidFill>
                          <a:srgbClr val="000000"/>
                        </a:solidFill>
                        <a:prstDash val="solid"/>
                        <a:miter lim="800000"/>
                      </a:ln>
                      <a:effectLst/>
                    </p:spPr>
                  </p:cxnSp>
                </p:grpSp>
              </p:grpSp>
              <p:cxnSp>
                <p:nvCxnSpPr>
                  <p:cNvPr id="46" name="直線接點 45"/>
                  <p:cNvCxnSpPr/>
                  <p:nvPr/>
                </p:nvCxnSpPr>
                <p:spPr>
                  <a:xfrm>
                    <a:off x="5120607" y="5023150"/>
                    <a:ext cx="0" cy="291795"/>
                  </a:xfrm>
                  <a:prstGeom prst="line">
                    <a:avLst/>
                  </a:prstGeom>
                  <a:noFill/>
                  <a:ln w="28575" cap="flat" cmpd="sng" algn="ctr">
                    <a:solidFill>
                      <a:srgbClr val="000000"/>
                    </a:solidFill>
                    <a:prstDash val="solid"/>
                    <a:miter lim="800000"/>
                  </a:ln>
                  <a:effectLst/>
                </p:spPr>
              </p:cxnSp>
            </p:grpSp>
            <p:sp>
              <p:nvSpPr>
                <p:cNvPr id="36" name="圓角矩形 35"/>
                <p:cNvSpPr/>
                <p:nvPr/>
              </p:nvSpPr>
              <p:spPr bwMode="auto">
                <a:xfrm>
                  <a:off x="2762455" y="737295"/>
                  <a:ext cx="2547394" cy="557238"/>
                </a:xfrm>
                <a:prstGeom prst="roundRect">
                  <a:avLst/>
                </a:prstGeom>
                <a:solidFill>
                  <a:srgbClr val="0070C0"/>
                </a:solidFill>
                <a:ln w="12700" cap="flat" cmpd="sng" algn="ctr">
                  <a:noFill/>
                  <a:prstDash val="solid"/>
                  <a:miter lim="800000"/>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zh-TW" altLang="en-US" sz="2000" b="1" i="0" u="none" strike="noStrike" kern="0" cap="none" spc="0" normalizeH="0" baseline="0" noProof="0" dirty="0">
                      <a:ln>
                        <a:noFill/>
                      </a:ln>
                      <a:solidFill>
                        <a:srgbClr val="FFFFFF"/>
                      </a:solidFill>
                      <a:effectLst/>
                      <a:uLnTx/>
                      <a:uFillTx/>
                      <a:latin typeface="Microsoft YaHei" panose="020B0503020204020204" pitchFamily="34" charset="-122"/>
                      <a:ea typeface="Microsoft YaHei" panose="020B0503020204020204" pitchFamily="34" charset="-122"/>
                    </a:rPr>
                    <a:t>普通型高中</a:t>
                  </a:r>
                </a:p>
              </p:txBody>
            </p:sp>
            <p:cxnSp>
              <p:nvCxnSpPr>
                <p:cNvPr id="37" name="直線接點 36"/>
                <p:cNvCxnSpPr/>
                <p:nvPr/>
              </p:nvCxnSpPr>
              <p:spPr bwMode="auto">
                <a:xfrm>
                  <a:off x="2033037" y="1558024"/>
                  <a:ext cx="3971395" cy="0"/>
                </a:xfrm>
                <a:prstGeom prst="line">
                  <a:avLst/>
                </a:prstGeom>
                <a:solidFill>
                  <a:srgbClr val="FF7F00"/>
                </a:solidFill>
                <a:ln w="2857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8" name="群組 37"/>
                <p:cNvGrpSpPr/>
                <p:nvPr/>
              </p:nvGrpSpPr>
              <p:grpSpPr>
                <a:xfrm>
                  <a:off x="614914" y="4281062"/>
                  <a:ext cx="7948869" cy="2038819"/>
                  <a:chOff x="614914" y="4281062"/>
                  <a:chExt cx="7948869" cy="2038819"/>
                </a:xfrm>
              </p:grpSpPr>
              <p:sp>
                <p:nvSpPr>
                  <p:cNvPr id="39" name="圓角矩形圖說文字 9"/>
                  <p:cNvSpPr>
                    <a:spLocks noChangeArrowheads="1"/>
                  </p:cNvSpPr>
                  <p:nvPr/>
                </p:nvSpPr>
                <p:spPr bwMode="auto">
                  <a:xfrm>
                    <a:off x="4745357" y="4758116"/>
                    <a:ext cx="1128712" cy="1561763"/>
                  </a:xfrm>
                  <a:prstGeom prst="wedgeRoundRectCallout">
                    <a:avLst>
                      <a:gd name="adj1" fmla="val -22248"/>
                      <a:gd name="adj2" fmla="val -86026"/>
                      <a:gd name="adj3" fmla="val 16667"/>
                    </a:avLst>
                  </a:prstGeom>
                  <a:solidFill>
                    <a:srgbClr val="F1E7FF"/>
                  </a:solidFill>
                  <a:ln w="28575" algn="ctr">
                    <a:solidFill>
                      <a:srgbClr val="360086"/>
                    </a:solidFill>
                    <a:miter lim="800000"/>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r>
                      <a:rPr kumimoji="0" lang="zh-TW" altLang="en-US" sz="1400" b="1" i="0" u="none" strike="noStrike" kern="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提供適性與差異化教學，確保學生基本學力</a:t>
                    </a:r>
                    <a:endParaRPr kumimoji="0" lang="en-US" altLang="zh-TW" sz="1400" b="1" i="0" u="none" strike="noStrike" kern="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defRPr/>
                    </a:pPr>
                    <a:endParaRPr kumimoji="0" lang="zh-TW" altLang="en-US" sz="1400" b="1" i="0" u="none" strike="noStrike" kern="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endParaRPr>
                  </a:p>
                </p:txBody>
              </p:sp>
              <p:sp>
                <p:nvSpPr>
                  <p:cNvPr id="40" name="圓角矩形圖說文字 6"/>
                  <p:cNvSpPr>
                    <a:spLocks noChangeArrowheads="1"/>
                  </p:cNvSpPr>
                  <p:nvPr/>
                </p:nvSpPr>
                <p:spPr bwMode="auto">
                  <a:xfrm>
                    <a:off x="5951670" y="4758117"/>
                    <a:ext cx="1388044" cy="1561764"/>
                  </a:xfrm>
                  <a:prstGeom prst="wedgeRoundRectCallout">
                    <a:avLst>
                      <a:gd name="adj1" fmla="val -41812"/>
                      <a:gd name="adj2" fmla="val -86131"/>
                      <a:gd name="adj3" fmla="val 16667"/>
                    </a:avLst>
                  </a:prstGeom>
                  <a:solidFill>
                    <a:srgbClr val="FCEBE0"/>
                  </a:solidFill>
                  <a:ln w="28575" algn="ctr">
                    <a:solidFill>
                      <a:srgbClr val="7B380B"/>
                    </a:solidFill>
                    <a:miter lim="800000"/>
                  </a:ln>
                </p:spPr>
                <p:txBody>
                  <a:bodyPr anchor="t"/>
                  <a:lstStyle/>
                  <a:p>
                    <a:pPr marL="0" marR="0" lvl="0" indent="0" defTabSz="914400" eaLnBrk="1" fontAlgn="auto" latinLnBrk="0" hangingPunct="1">
                      <a:lnSpc>
                        <a:spcPct val="100000"/>
                      </a:lnSpc>
                      <a:spcBef>
                        <a:spcPts val="0"/>
                      </a:spcBef>
                      <a:spcAft>
                        <a:spcPts val="0"/>
                      </a:spcAft>
                      <a:buClrTx/>
                      <a:buSzTx/>
                      <a:buFontTx/>
                      <a:buNone/>
                      <a:defRPr/>
                    </a:pPr>
                    <a:r>
                      <a:rPr kumimoji="0" lang="zh-TW" altLang="en-US" sz="1400" b="1" i="0" u="none" strike="noStrike" kern="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提供學校發展校本特色課程，以跨領域，知識統整應用類型之課程為主</a:t>
                    </a:r>
                  </a:p>
                </p:txBody>
              </p:sp>
              <p:sp>
                <p:nvSpPr>
                  <p:cNvPr id="41" name="圓角矩形圖說文字 40"/>
                  <p:cNvSpPr/>
                  <p:nvPr/>
                </p:nvSpPr>
                <p:spPr bwMode="auto">
                  <a:xfrm>
                    <a:off x="1707419" y="4758117"/>
                    <a:ext cx="1418369" cy="1561763"/>
                  </a:xfrm>
                  <a:prstGeom prst="wedgeRoundRectCallout">
                    <a:avLst>
                      <a:gd name="adj1" fmla="val 23526"/>
                      <a:gd name="adj2" fmla="val -88160"/>
                      <a:gd name="adj3" fmla="val 16667"/>
                    </a:avLst>
                  </a:prstGeom>
                  <a:solidFill>
                    <a:srgbClr val="E2EFD9"/>
                  </a:solidFill>
                  <a:ln w="28575" cap="flat" cmpd="sng" algn="ctr">
                    <a:solidFill>
                      <a:srgbClr val="273C18"/>
                    </a:solidFill>
                    <a:prstDash val="solid"/>
                    <a:miter lim="800000"/>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r>
                      <a:rPr kumimoji="0" lang="zh-TW" altLang="en-US" sz="1400" b="1" i="0" u="none" strike="noStrike" kern="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延伸部定必修，訂有領域選修課綱</a:t>
                    </a:r>
                    <a:r>
                      <a:rPr kumimoji="0" lang="zh-TW" altLang="zh-TW" sz="1400" b="1" i="0" u="none" strike="noStrike" kern="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a:t>
                    </a:r>
                    <a:r>
                      <a:rPr kumimoji="0" lang="zh-TW" altLang="en-US" sz="1400" b="1" i="0" u="none" strike="noStrike" kern="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以</a:t>
                    </a:r>
                    <a:r>
                      <a:rPr kumimoji="0" lang="zh-TW" altLang="zh-TW" sz="1400" b="1" i="0" u="none" strike="noStrike" kern="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銜接不同進路的大學教育</a:t>
                    </a:r>
                    <a:r>
                      <a:rPr kumimoji="0" lang="zh-TW" altLang="en-US" sz="1400" b="1" i="0" u="none" strike="noStrike" kern="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的</a:t>
                    </a:r>
                    <a:r>
                      <a:rPr kumimoji="0" lang="zh-TW" altLang="en-US" sz="1400" b="1" i="0" u="sng" strike="noStrike" kern="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專業準備</a:t>
                    </a:r>
                  </a:p>
                </p:txBody>
              </p:sp>
              <p:sp>
                <p:nvSpPr>
                  <p:cNvPr id="42" name="圓角矩形圖說文字 10"/>
                  <p:cNvSpPr>
                    <a:spLocks noChangeArrowheads="1"/>
                  </p:cNvSpPr>
                  <p:nvPr/>
                </p:nvSpPr>
                <p:spPr bwMode="auto">
                  <a:xfrm>
                    <a:off x="614914" y="4758117"/>
                    <a:ext cx="1024427" cy="1561763"/>
                  </a:xfrm>
                  <a:prstGeom prst="wedgeRoundRectCallout">
                    <a:avLst>
                      <a:gd name="adj1" fmla="val 25579"/>
                      <a:gd name="adj2" fmla="val -85580"/>
                      <a:gd name="adj3" fmla="val 16667"/>
                    </a:avLst>
                  </a:prstGeom>
                  <a:solidFill>
                    <a:srgbClr val="E2EFD9"/>
                  </a:solidFill>
                  <a:ln w="28575" algn="ctr">
                    <a:solidFill>
                      <a:srgbClr val="273C18"/>
                    </a:solidFill>
                    <a:miter lim="800000"/>
                  </a:ln>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marL="0" marR="0" lvl="0" indent="0" defTabSz="914400" eaLnBrk="1" fontAlgn="base" latinLnBrk="0" hangingPunct="1">
                      <a:lnSpc>
                        <a:spcPct val="100000"/>
                      </a:lnSpc>
                      <a:spcBef>
                        <a:spcPct val="0"/>
                      </a:spcBef>
                      <a:spcAft>
                        <a:spcPct val="0"/>
                      </a:spcAft>
                      <a:buClrTx/>
                      <a:buSzTx/>
                      <a:buFontTx/>
                      <a:buNone/>
                      <a:defRPr/>
                    </a:pPr>
                    <a:r>
                      <a:rPr kumimoji="0" lang="zh-TW" altLang="en-US" sz="1400" b="1" i="0" u="none" strike="noStrike" kern="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培養核心素養，鞏固基本學力，落實全人教育</a:t>
                    </a:r>
                  </a:p>
                </p:txBody>
              </p:sp>
              <p:sp>
                <p:nvSpPr>
                  <p:cNvPr id="43" name="圓角矩形圖說文字 9"/>
                  <p:cNvSpPr>
                    <a:spLocks noChangeArrowheads="1"/>
                  </p:cNvSpPr>
                  <p:nvPr/>
                </p:nvSpPr>
                <p:spPr bwMode="auto">
                  <a:xfrm>
                    <a:off x="3198813" y="4758117"/>
                    <a:ext cx="1470291" cy="1561763"/>
                  </a:xfrm>
                  <a:prstGeom prst="wedgeRoundRectCallout">
                    <a:avLst>
                      <a:gd name="adj1" fmla="val 12470"/>
                      <a:gd name="adj2" fmla="val -87306"/>
                      <a:gd name="adj3" fmla="val 16667"/>
                    </a:avLst>
                  </a:prstGeom>
                  <a:solidFill>
                    <a:srgbClr val="F1E7FF"/>
                  </a:solidFill>
                  <a:ln w="28575" algn="ctr">
                    <a:solidFill>
                      <a:srgbClr val="360086"/>
                    </a:solidFill>
                    <a:miter lim="800000"/>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r>
                      <a:rPr kumimoji="0" lang="zh-TW" altLang="zh-TW" sz="1400" b="1" i="0" u="none" strike="noStrike" kern="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提供更個別化與差異化之適性課程，</a:t>
                    </a:r>
                    <a:r>
                      <a:rPr kumimoji="0" lang="zh-TW" altLang="en-US" sz="1400" b="1" i="0" u="none" strike="noStrike" kern="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如通識應用、職業試探、大學預修等</a:t>
                    </a:r>
                  </a:p>
                </p:txBody>
              </p:sp>
              <p:sp>
                <p:nvSpPr>
                  <p:cNvPr id="44" name="文字方塊 4"/>
                  <p:cNvSpPr txBox="1">
                    <a:spLocks noChangeArrowheads="1"/>
                  </p:cNvSpPr>
                  <p:nvPr/>
                </p:nvSpPr>
                <p:spPr bwMode="auto">
                  <a:xfrm>
                    <a:off x="7425545" y="4281062"/>
                    <a:ext cx="1138238" cy="966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marL="0" marR="0" lvl="0" indent="0" defTabSz="914400" eaLnBrk="1" fontAlgn="base" latinLnBrk="0" hangingPunct="1">
                      <a:lnSpc>
                        <a:spcPct val="100000"/>
                      </a:lnSpc>
                      <a:spcBef>
                        <a:spcPct val="0"/>
                      </a:spcBef>
                      <a:spcAft>
                        <a:spcPct val="0"/>
                      </a:spcAft>
                      <a:buClrTx/>
                      <a:buSzTx/>
                      <a:buFontTx/>
                      <a:buNone/>
                      <a:defRPr/>
                    </a:pPr>
                    <a:r>
                      <a:rPr kumimoji="0" lang="zh-TW" altLang="en-US" sz="1400" b="1" i="0" u="none" strike="noStrike" kern="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非正式課程、綜合性學習、其他學習體驗</a:t>
                    </a:r>
                    <a:r>
                      <a:rPr kumimoji="0" lang="en-US" altLang="zh-TW" sz="1400" b="1" i="0" u="none" strike="noStrike" kern="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a:t>
                    </a:r>
                    <a:endParaRPr kumimoji="0" lang="zh-TW" altLang="en-US" sz="1400" b="1" i="0" u="none" strike="noStrike" kern="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endParaRPr>
                  </a:p>
                </p:txBody>
              </p:sp>
            </p:grpSp>
          </p:grpSp>
          <p:cxnSp>
            <p:nvCxnSpPr>
              <p:cNvPr id="31" name="直線接點 30"/>
              <p:cNvCxnSpPr/>
              <p:nvPr/>
            </p:nvCxnSpPr>
            <p:spPr>
              <a:xfrm>
                <a:off x="5745061" y="1814937"/>
                <a:ext cx="0" cy="305381"/>
              </a:xfrm>
              <a:prstGeom prst="line">
                <a:avLst/>
              </a:prstGeom>
              <a:noFill/>
              <a:ln w="28575" cap="flat" cmpd="sng" algn="ctr">
                <a:solidFill>
                  <a:srgbClr val="000000"/>
                </a:solidFill>
                <a:prstDash val="solid"/>
                <a:miter lim="800000"/>
              </a:ln>
              <a:effectLst/>
            </p:spPr>
          </p:cxnSp>
          <p:cxnSp>
            <p:nvCxnSpPr>
              <p:cNvPr id="32" name="直線接點 31"/>
              <p:cNvCxnSpPr/>
              <p:nvPr/>
            </p:nvCxnSpPr>
            <p:spPr>
              <a:xfrm>
                <a:off x="1783335" y="1813913"/>
                <a:ext cx="0" cy="305381"/>
              </a:xfrm>
              <a:prstGeom prst="line">
                <a:avLst/>
              </a:prstGeom>
              <a:noFill/>
              <a:ln w="28575" cap="flat" cmpd="sng" algn="ctr">
                <a:solidFill>
                  <a:srgbClr val="000000"/>
                </a:solidFill>
                <a:prstDash val="solid"/>
                <a:miter lim="800000"/>
              </a:ln>
              <a:effectLst/>
            </p:spPr>
          </p:cxnSp>
          <p:cxnSp>
            <p:nvCxnSpPr>
              <p:cNvPr id="33" name="直線接點 32"/>
              <p:cNvCxnSpPr/>
              <p:nvPr/>
            </p:nvCxnSpPr>
            <p:spPr>
              <a:xfrm>
                <a:off x="3798834" y="1509556"/>
                <a:ext cx="0" cy="305381"/>
              </a:xfrm>
              <a:prstGeom prst="line">
                <a:avLst/>
              </a:prstGeom>
              <a:noFill/>
              <a:ln w="28575" cap="flat" cmpd="sng" algn="ctr">
                <a:solidFill>
                  <a:srgbClr val="000000"/>
                </a:solidFill>
                <a:prstDash val="solid"/>
                <a:miter lim="800000"/>
              </a:ln>
              <a:effectLst/>
            </p:spPr>
          </p:cxnSp>
        </p:grpSp>
        <p:grpSp>
          <p:nvGrpSpPr>
            <p:cNvPr id="26" name="群組 25"/>
            <p:cNvGrpSpPr/>
            <p:nvPr/>
          </p:nvGrpSpPr>
          <p:grpSpPr>
            <a:xfrm>
              <a:off x="5456524" y="3425984"/>
              <a:ext cx="3103906" cy="1215616"/>
              <a:chOff x="5580490" y="3273229"/>
              <a:chExt cx="3103906" cy="1215616"/>
            </a:xfrm>
          </p:grpSpPr>
          <p:sp>
            <p:nvSpPr>
              <p:cNvPr id="28" name="橢圓 27"/>
              <p:cNvSpPr/>
              <p:nvPr/>
            </p:nvSpPr>
            <p:spPr>
              <a:xfrm>
                <a:off x="5580490" y="3273229"/>
                <a:ext cx="1145476" cy="1184929"/>
              </a:xfrm>
              <a:prstGeom prst="ellipse">
                <a:avLst/>
              </a:prstGeom>
              <a:noFill/>
              <a:ln w="38100" cap="flat" cmpd="sng" algn="ctr">
                <a:solidFill>
                  <a:srgbClr val="FF0000"/>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TW" altLang="en-US" sz="1800" b="0" i="0" u="none" strike="noStrike" kern="0" cap="none" spc="0" normalizeH="0" baseline="0" noProof="0">
                  <a:ln>
                    <a:noFill/>
                  </a:ln>
                  <a:solidFill>
                    <a:srgbClr val="B4E3EE"/>
                  </a:solidFill>
                  <a:effectLst/>
                  <a:uLnTx/>
                  <a:uFillTx/>
                  <a:latin typeface="Microsoft YaHei" panose="020B0503020204020204" pitchFamily="34" charset="-122"/>
                  <a:ea typeface="Microsoft YaHei" panose="020B0503020204020204" pitchFamily="34" charset="-122"/>
                </a:endParaRPr>
              </a:p>
            </p:txBody>
          </p:sp>
          <p:sp>
            <p:nvSpPr>
              <p:cNvPr id="29" name="橢圓 28"/>
              <p:cNvSpPr/>
              <p:nvPr/>
            </p:nvSpPr>
            <p:spPr>
              <a:xfrm>
                <a:off x="7538920" y="3303916"/>
                <a:ext cx="1145476" cy="1184929"/>
              </a:xfrm>
              <a:prstGeom prst="ellipse">
                <a:avLst/>
              </a:prstGeom>
              <a:noFill/>
              <a:ln w="38100" cap="flat" cmpd="sng" algn="ctr">
                <a:solidFill>
                  <a:srgbClr val="FF0000"/>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TW" altLang="en-US" sz="1800" b="0" i="0" u="none" strike="noStrike" kern="0" cap="none" spc="0" normalizeH="0" baseline="0" noProof="0">
                  <a:ln>
                    <a:noFill/>
                  </a:ln>
                  <a:solidFill>
                    <a:srgbClr val="B4E3EE"/>
                  </a:solidFill>
                  <a:effectLst/>
                  <a:uLnTx/>
                  <a:uFillTx/>
                  <a:latin typeface="Microsoft YaHei" panose="020B0503020204020204" pitchFamily="34" charset="-122"/>
                  <a:ea typeface="Microsoft YaHei" panose="020B0503020204020204" pitchFamily="34" charset="-122"/>
                </a:endParaRPr>
              </a:p>
            </p:txBody>
          </p:sp>
        </p:grpSp>
        <p:sp>
          <p:nvSpPr>
            <p:cNvPr id="27" name="橢圓 26"/>
            <p:cNvSpPr/>
            <p:nvPr/>
          </p:nvSpPr>
          <p:spPr>
            <a:xfrm>
              <a:off x="1937745" y="3280649"/>
              <a:ext cx="3659151" cy="1456041"/>
            </a:xfrm>
            <a:prstGeom prst="ellipse">
              <a:avLst/>
            </a:prstGeom>
            <a:noFill/>
            <a:ln w="38100" cap="flat" cmpd="sng" algn="ctr">
              <a:solidFill>
                <a:srgbClr val="FF0000"/>
              </a:solidFill>
              <a:prstDash val="solid"/>
              <a:miter lim="800000"/>
            </a:ln>
            <a:effectLst/>
          </p:spPr>
          <p:txBody>
            <a:bodyPr lIns="91426" tIns="45713" rIns="91426" bIns="45713"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TW" altLang="en-US" sz="1800" b="0" i="0" u="none" strike="noStrike" kern="0" cap="none" spc="0" normalizeH="0" baseline="0" noProof="0">
                <a:ln>
                  <a:noFill/>
                </a:ln>
                <a:solidFill>
                  <a:srgbClr val="B4E3EE"/>
                </a:solidFill>
                <a:effectLst/>
                <a:uLnTx/>
                <a:uFillTx/>
                <a:latin typeface="Microsoft YaHei" panose="020B0503020204020204" pitchFamily="34" charset="-122"/>
                <a:ea typeface="Microsoft YaHei" panose="020B0503020204020204" pitchFamily="34" charset="-122"/>
              </a:endParaRPr>
            </a:p>
          </p:txBody>
        </p:sp>
      </p:grpSp>
    </p:spTree>
    <p:extLst>
      <p:ext uri="{BB962C8B-B14F-4D97-AF65-F5344CB8AC3E}">
        <p14:creationId xmlns:p14="http://schemas.microsoft.com/office/powerpoint/2010/main" val="3287618573"/>
      </p:ext>
    </p:extLst>
  </p:cSld>
  <p:clrMapOvr>
    <a:masterClrMapping/>
  </p:clrMapOvr>
  <p:transition spd="med" advClick="0" advTm="0">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標題 5"/>
          <p:cNvSpPr>
            <a:spLocks noGrp="1"/>
          </p:cNvSpPr>
          <p:nvPr>
            <p:ph type="title"/>
          </p:nvPr>
        </p:nvSpPr>
        <p:spPr>
          <a:xfrm>
            <a:off x="829915" y="247941"/>
            <a:ext cx="8229600" cy="778099"/>
          </a:xfrm>
        </p:spPr>
        <p:txBody>
          <a:bodyPr>
            <a:normAutofit/>
          </a:bodyPr>
          <a:lstStyle/>
          <a:p>
            <a:r>
              <a:rPr lang="zh-TW" altLang="en-US" sz="3600" b="1" dirty="0">
                <a:solidFill>
                  <a:schemeClr val="accent1"/>
                </a:solidFill>
                <a:latin typeface="微软雅黑" panose="020B0503020204020204" pitchFamily="34" charset="-122"/>
                <a:ea typeface="微软雅黑" panose="020B0503020204020204" pitchFamily="34" charset="-122"/>
                <a:cs typeface="+mn-cs"/>
                <a:sym typeface="Lato" charset="0"/>
              </a:rPr>
              <a:t>大學考招制度連結高中與大學</a:t>
            </a:r>
          </a:p>
        </p:txBody>
      </p:sp>
      <p:sp>
        <p:nvSpPr>
          <p:cNvPr id="5" name="投影片編號版面配置區 19"/>
          <p:cNvSpPr>
            <a:spLocks noGrp="1"/>
          </p:cNvSpPr>
          <p:nvPr>
            <p:ph type="sldNum" sz="quarter" idx="12"/>
          </p:nvPr>
        </p:nvSpPr>
        <p:spPr>
          <a:xfrm>
            <a:off x="8610600" y="6356358"/>
            <a:ext cx="2743200" cy="365125"/>
          </a:xfrm>
        </p:spPr>
        <p:txBody>
          <a:bodyPr/>
          <a:lstStyle/>
          <a:p>
            <a:r>
              <a:rPr lang="en-US" altLang="zh-CN" sz="1800" dirty="0">
                <a:latin typeface="Times New Roman" panose="02020603050405020304" pitchFamily="18" charset="0"/>
                <a:cs typeface="Times New Roman" panose="02020603050405020304" pitchFamily="18" charset="0"/>
              </a:rPr>
              <a:t>P.</a:t>
            </a:r>
            <a:r>
              <a:rPr lang="en-US" altLang="zh-TW" sz="1800" dirty="0">
                <a:latin typeface="Times New Roman" panose="02020603050405020304" pitchFamily="18" charset="0"/>
                <a:cs typeface="Times New Roman" panose="02020603050405020304" pitchFamily="18" charset="0"/>
              </a:rPr>
              <a:t>5</a:t>
            </a:r>
            <a:endParaRPr lang="zh-CN" altLang="en-US" sz="1800" dirty="0">
              <a:latin typeface="Times New Roman" panose="02020603050405020304" pitchFamily="18" charset="0"/>
              <a:cs typeface="Times New Roman" panose="02020603050405020304" pitchFamily="18" charset="0"/>
            </a:endParaRPr>
          </a:p>
        </p:txBody>
      </p:sp>
      <p:grpSp>
        <p:nvGrpSpPr>
          <p:cNvPr id="76" name="群組 75"/>
          <p:cNvGrpSpPr/>
          <p:nvPr/>
        </p:nvGrpSpPr>
        <p:grpSpPr>
          <a:xfrm>
            <a:off x="2044254" y="1170919"/>
            <a:ext cx="8176253" cy="5040560"/>
            <a:chOff x="870350" y="1721816"/>
            <a:chExt cx="6643438" cy="4713909"/>
          </a:xfrm>
        </p:grpSpPr>
        <p:graphicFrame>
          <p:nvGraphicFramePr>
            <p:cNvPr id="77" name="資料庫圖表 76"/>
            <p:cNvGraphicFramePr/>
            <p:nvPr/>
          </p:nvGraphicFramePr>
          <p:xfrm>
            <a:off x="870350" y="1721816"/>
            <a:ext cx="6643438" cy="47139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8" name="矩形 77"/>
            <p:cNvSpPr/>
            <p:nvPr/>
          </p:nvSpPr>
          <p:spPr>
            <a:xfrm>
              <a:off x="3827750" y="3742063"/>
              <a:ext cx="708721" cy="720080"/>
            </a:xfrm>
            <a:prstGeom prst="rect">
              <a:avLst/>
            </a:prstGeom>
            <a:noFill/>
          </p:spPr>
          <p:txBody>
            <a:bodyPr wrap="none" lIns="91440" tIns="45720" rIns="91440" bIns="45720">
              <a:prstTxWarp prst="textCirclePour">
                <a:avLst/>
              </a:prstTxWarp>
              <a:spAutoFit/>
            </a:bodyPr>
            <a:lstStyle/>
            <a:p>
              <a:pPr algn="ctr"/>
              <a:r>
                <a:rPr lang="zh-TW" altLang="en-US" sz="5400" b="1" dirty="0">
                  <a:ln w="12700">
                    <a:solidFill>
                      <a:srgbClr val="5C005C"/>
                    </a:solidFill>
                    <a:prstDash val="solid"/>
                  </a:ln>
                  <a:solidFill>
                    <a:srgbClr val="5C005C"/>
                  </a:solidFill>
                  <a:effectLst>
                    <a:outerShdw blurRad="41275" dist="20320" dir="1800000" algn="tl" rotWithShape="0">
                      <a:srgbClr val="000000">
                        <a:alpha val="40000"/>
                      </a:srgbClr>
                    </a:outerShdw>
                  </a:effectLst>
                  <a:latin typeface="Microsoft YaHei" panose="020B0503020204020204" pitchFamily="34" charset="-122"/>
                  <a:ea typeface="Microsoft YaHei" panose="020B0503020204020204" pitchFamily="34" charset="-122"/>
                </a:rPr>
                <a:t>大學多元入學方案</a:t>
              </a:r>
            </a:p>
          </p:txBody>
        </p:sp>
      </p:grpSp>
    </p:spTree>
    <p:extLst>
      <p:ext uri="{BB962C8B-B14F-4D97-AF65-F5344CB8AC3E}">
        <p14:creationId xmlns:p14="http://schemas.microsoft.com/office/powerpoint/2010/main" val="442663056"/>
      </p:ext>
    </p:extLst>
  </p:cSld>
  <p:clrMapOvr>
    <a:masterClrMapping/>
  </p:clrMapOvr>
  <p:transition spd="med" advClick="0" advTm="0">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標題 5"/>
          <p:cNvSpPr>
            <a:spLocks noGrp="1"/>
          </p:cNvSpPr>
          <p:nvPr>
            <p:ph type="title"/>
          </p:nvPr>
        </p:nvSpPr>
        <p:spPr>
          <a:xfrm>
            <a:off x="829915" y="247941"/>
            <a:ext cx="8229600" cy="778099"/>
          </a:xfrm>
        </p:spPr>
        <p:txBody>
          <a:bodyPr>
            <a:normAutofit/>
          </a:bodyPr>
          <a:lstStyle/>
          <a:p>
            <a:r>
              <a:rPr lang="zh-TW" altLang="en-US" sz="3600" b="1" dirty="0">
                <a:solidFill>
                  <a:schemeClr val="accent1"/>
                </a:solidFill>
                <a:latin typeface="微软雅黑" panose="020B0503020204020204" pitchFamily="34" charset="-122"/>
                <a:ea typeface="微软雅黑" panose="020B0503020204020204" pitchFamily="34" charset="-122"/>
                <a:cs typeface="+mn-cs"/>
                <a:sym typeface="Lato" charset="0"/>
              </a:rPr>
              <a:t>大學考招規劃原則</a:t>
            </a:r>
          </a:p>
        </p:txBody>
      </p:sp>
      <p:sp>
        <p:nvSpPr>
          <p:cNvPr id="5" name="投影片編號版面配置區 19"/>
          <p:cNvSpPr>
            <a:spLocks noGrp="1"/>
          </p:cNvSpPr>
          <p:nvPr>
            <p:ph type="sldNum" sz="quarter" idx="12"/>
          </p:nvPr>
        </p:nvSpPr>
        <p:spPr>
          <a:xfrm>
            <a:off x="8610600" y="6356358"/>
            <a:ext cx="2743200" cy="365125"/>
          </a:xfrm>
        </p:spPr>
        <p:txBody>
          <a:bodyPr/>
          <a:lstStyle/>
          <a:p>
            <a:r>
              <a:rPr lang="en-US" altLang="zh-CN" sz="1800" dirty="0">
                <a:latin typeface="Times New Roman" panose="02020603050405020304" pitchFamily="18" charset="0"/>
                <a:cs typeface="Times New Roman" panose="02020603050405020304" pitchFamily="18" charset="0"/>
              </a:rPr>
              <a:t>P.</a:t>
            </a:r>
            <a:r>
              <a:rPr lang="en-US" altLang="zh-TW" sz="1800" dirty="0">
                <a:latin typeface="Times New Roman" panose="02020603050405020304" pitchFamily="18" charset="0"/>
                <a:cs typeface="Times New Roman" panose="02020603050405020304" pitchFamily="18" charset="0"/>
              </a:rPr>
              <a:t>6</a:t>
            </a:r>
            <a:endParaRPr lang="zh-CN" altLang="en-US" sz="1800" dirty="0">
              <a:latin typeface="Times New Roman" panose="02020603050405020304" pitchFamily="18" charset="0"/>
              <a:cs typeface="Times New Roman" panose="02020603050405020304" pitchFamily="18" charset="0"/>
            </a:endParaRPr>
          </a:p>
        </p:txBody>
      </p:sp>
      <p:sp>
        <p:nvSpPr>
          <p:cNvPr id="38" name="內容版面配置區 2"/>
          <p:cNvSpPr txBox="1">
            <a:spLocks/>
          </p:cNvSpPr>
          <p:nvPr/>
        </p:nvSpPr>
        <p:spPr>
          <a:xfrm>
            <a:off x="998207" y="1428217"/>
            <a:ext cx="9763578" cy="4525963"/>
          </a:xfrm>
          <a:prstGeom prst="rect">
            <a:avLst/>
          </a:prstGeom>
        </p:spPr>
        <p:txBody>
          <a:bodyPr/>
          <a:lst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200000"/>
              </a:lnSpc>
              <a:spcBef>
                <a:spcPct val="0"/>
              </a:spcBef>
              <a:buClr>
                <a:srgbClr val="1F497D">
                  <a:lumMod val="75000"/>
                </a:srgbClr>
              </a:buClr>
              <a:buFont typeface="Wingdings" pitchFamily="2" charset="2"/>
              <a:buChar char="n"/>
            </a:pPr>
            <a:r>
              <a:rPr lang="zh-TW" altLang="en-US" dirty="0">
                <a:solidFill>
                  <a:schemeClr val="accent1"/>
                </a:solidFill>
                <a:latin typeface="微软雅黑" panose="020B0503020204020204" pitchFamily="34" charset="-122"/>
                <a:ea typeface="微软雅黑" panose="020B0503020204020204" pitchFamily="34" charset="-122"/>
              </a:rPr>
              <a:t>維持多管道、多資料參採方式</a:t>
            </a:r>
            <a:endParaRPr lang="en-US" altLang="zh-TW" dirty="0">
              <a:solidFill>
                <a:schemeClr val="accent1"/>
              </a:solidFill>
              <a:latin typeface="微软雅黑" panose="020B0503020204020204" pitchFamily="34" charset="-122"/>
              <a:ea typeface="微软雅黑" panose="020B0503020204020204" pitchFamily="34" charset="-122"/>
            </a:endParaRPr>
          </a:p>
          <a:p>
            <a:pPr algn="just">
              <a:lnSpc>
                <a:spcPct val="200000"/>
              </a:lnSpc>
              <a:spcBef>
                <a:spcPct val="0"/>
              </a:spcBef>
              <a:buClr>
                <a:srgbClr val="1F497D">
                  <a:lumMod val="75000"/>
                </a:srgbClr>
              </a:buClr>
              <a:buFont typeface="Wingdings" pitchFamily="2" charset="2"/>
              <a:buChar char="n"/>
            </a:pPr>
            <a:r>
              <a:rPr lang="zh-TW" altLang="zh-TW" dirty="0">
                <a:solidFill>
                  <a:schemeClr val="accent1"/>
                </a:solidFill>
                <a:latin typeface="微软雅黑" panose="020B0503020204020204" pitchFamily="34" charset="-122"/>
                <a:ea typeface="微软雅黑" panose="020B0503020204020204" pitchFamily="34" charset="-122"/>
              </a:rPr>
              <a:t>招生管道以申請入學為主，尊重大學校系自訂不同管道招生條件，並重視學習歷程。</a:t>
            </a:r>
            <a:endParaRPr lang="en-US" altLang="zh-TW" dirty="0">
              <a:solidFill>
                <a:schemeClr val="accent1"/>
              </a:solidFill>
              <a:latin typeface="微软雅黑" panose="020B0503020204020204" pitchFamily="34" charset="-122"/>
              <a:ea typeface="微软雅黑" panose="020B0503020204020204" pitchFamily="34" charset="-122"/>
            </a:endParaRPr>
          </a:p>
          <a:p>
            <a:pPr algn="just">
              <a:lnSpc>
                <a:spcPct val="200000"/>
              </a:lnSpc>
              <a:spcBef>
                <a:spcPct val="0"/>
              </a:spcBef>
              <a:buClr>
                <a:srgbClr val="1F497D">
                  <a:lumMod val="75000"/>
                </a:srgbClr>
              </a:buClr>
              <a:buFont typeface="Wingdings" pitchFamily="2" charset="2"/>
              <a:buChar char="n"/>
            </a:pPr>
            <a:r>
              <a:rPr lang="zh-TW" altLang="en-US" dirty="0">
                <a:solidFill>
                  <a:schemeClr val="accent1"/>
                </a:solidFill>
                <a:latin typeface="微软雅黑" panose="020B0503020204020204" pitchFamily="34" charset="-122"/>
                <a:ea typeface="微软雅黑" panose="020B0503020204020204" pitchFamily="34" charset="-122"/>
              </a:rPr>
              <a:t>入學考試配合大學選才需求辦理。入學考試時程安排，應避免影響高中正常教學及學生多元適性學習。 </a:t>
            </a:r>
          </a:p>
        </p:txBody>
      </p:sp>
    </p:spTree>
    <p:extLst>
      <p:ext uri="{BB962C8B-B14F-4D97-AF65-F5344CB8AC3E}">
        <p14:creationId xmlns:p14="http://schemas.microsoft.com/office/powerpoint/2010/main" val="2150587171"/>
      </p:ext>
    </p:extLst>
  </p:cSld>
  <p:clrMapOvr>
    <a:masterClrMapping/>
  </p:clrMapOvr>
  <p:transition spd="med" advClick="0" advTm="0">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6="http://schemas.microsoft.com/office/drawing/2014/main" id="{B12576AE-22D0-4C92-B346-09B70DFAB68C}"/>
              </a:ext>
            </a:extLst>
          </p:cNvPr>
          <p:cNvGrpSpPr/>
          <p:nvPr/>
        </p:nvGrpSpPr>
        <p:grpSpPr>
          <a:xfrm flipH="1">
            <a:off x="4368343" y="3253751"/>
            <a:ext cx="7965748" cy="3647280"/>
            <a:chOff x="-16275" y="2464532"/>
            <a:chExt cx="6472597" cy="2736304"/>
          </a:xfrm>
        </p:grpSpPr>
        <p:pic>
          <p:nvPicPr>
            <p:cNvPr id="3" name="图片 2">
              <a:extLst>
                <a:ext uri="{FF2B5EF4-FFF2-40B4-BE49-F238E27FC236}">
                  <a16:creationId xmlns="" xmlns:a16="http://schemas.microsoft.com/office/drawing/2014/main" id="{1879D8C0-FCA8-4EF1-9200-5175FECFBCE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43093"/>
            <a:stretch/>
          </p:blipFill>
          <p:spPr>
            <a:xfrm flipH="1">
              <a:off x="3059832" y="3724672"/>
              <a:ext cx="3396490" cy="1476164"/>
            </a:xfrm>
            <a:prstGeom prst="rect">
              <a:avLst/>
            </a:prstGeom>
          </p:spPr>
        </p:pic>
        <p:pic>
          <p:nvPicPr>
            <p:cNvPr id="4" name="图片 3">
              <a:extLst>
                <a:ext uri="{FF2B5EF4-FFF2-40B4-BE49-F238E27FC236}">
                  <a16:creationId xmlns="" xmlns:a16="http://schemas.microsoft.com/office/drawing/2014/main" id="{F5AA8ED8-F849-41C5-A3DA-6EEFAF26F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flipV="1">
              <a:off x="-16275" y="2464532"/>
              <a:ext cx="4260586" cy="2736304"/>
            </a:xfrm>
            <a:prstGeom prst="rect">
              <a:avLst/>
            </a:prstGeom>
          </p:spPr>
        </p:pic>
        <p:sp>
          <p:nvSpPr>
            <p:cNvPr id="5" name="等腰三角形 4">
              <a:extLst>
                <a:ext uri="{FF2B5EF4-FFF2-40B4-BE49-F238E27FC236}">
                  <a16:creationId xmlns="" xmlns:a16="http://schemas.microsoft.com/office/drawing/2014/main" id="{C0F7ED83-839E-4F68-A972-81B96D6CC1BA}"/>
                </a:ext>
              </a:extLst>
            </p:cNvPr>
            <p:cNvSpPr/>
            <p:nvPr/>
          </p:nvSpPr>
          <p:spPr>
            <a:xfrm>
              <a:off x="5544108" y="4659034"/>
              <a:ext cx="791507" cy="48605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3" tIns="60941" rIns="121883" bIns="60941" numCol="1" spcCol="0" rtlCol="0" fromWordArt="0" anchor="ctr" anchorCtr="0" forceAA="0" compatLnSpc="1">
              <a:prstTxWarp prst="textNoShape">
                <a:avLst/>
              </a:prstTxWarp>
              <a:noAutofit/>
            </a:bodyPr>
            <a:lstStyle/>
            <a:p>
              <a:pPr algn="ctr"/>
              <a:endParaRPr lang="zh-CN" altLang="en-US" sz="2399"/>
            </a:p>
          </p:txBody>
        </p:sp>
      </p:grpSp>
      <p:sp>
        <p:nvSpPr>
          <p:cNvPr id="10" name="Text Placeholder 3">
            <a:extLst>
              <a:ext uri="{FF2B5EF4-FFF2-40B4-BE49-F238E27FC236}">
                <a16:creationId xmlns="" xmlns:a16="http://schemas.microsoft.com/office/drawing/2014/main" id="{09F46A30-17B7-4E15-8D54-59FA5E914290}"/>
              </a:ext>
            </a:extLst>
          </p:cNvPr>
          <p:cNvSpPr txBox="1">
            <a:spLocks/>
          </p:cNvSpPr>
          <p:nvPr/>
        </p:nvSpPr>
        <p:spPr>
          <a:xfrm>
            <a:off x="2263978" y="2186294"/>
            <a:ext cx="1869102" cy="1763881"/>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11462" dirty="0">
                <a:solidFill>
                  <a:schemeClr val="accent1"/>
                </a:solidFill>
                <a:latin typeface="方正姚体" panose="02010601030101010101" pitchFamily="2" charset="-122"/>
                <a:ea typeface="方正姚体" panose="02010601030101010101" pitchFamily="2" charset="-122"/>
                <a:cs typeface="Arial" panose="020B0604020202020204" pitchFamily="34" charset="0"/>
              </a:rPr>
              <a:t>02</a:t>
            </a:r>
          </a:p>
        </p:txBody>
      </p:sp>
      <p:sp>
        <p:nvSpPr>
          <p:cNvPr id="11" name="文本框 10">
            <a:extLst>
              <a:ext uri="{FF2B5EF4-FFF2-40B4-BE49-F238E27FC236}">
                <a16:creationId xmlns="" xmlns:a16="http://schemas.microsoft.com/office/drawing/2014/main" id="{0CFF755E-4A00-43C1-BF67-35BD74B50749}"/>
              </a:ext>
            </a:extLst>
          </p:cNvPr>
          <p:cNvSpPr txBox="1"/>
          <p:nvPr/>
        </p:nvSpPr>
        <p:spPr>
          <a:xfrm>
            <a:off x="4133080" y="3033295"/>
            <a:ext cx="5794942" cy="769415"/>
          </a:xfrm>
          <a:prstGeom prst="rect">
            <a:avLst/>
          </a:prstGeom>
          <a:noFill/>
        </p:spPr>
        <p:txBody>
          <a:bodyPr wrap="square" lIns="91412" tIns="45707" rIns="91412" bIns="45707" rtlCol="0">
            <a:spAutoFit/>
          </a:bodyPr>
          <a:lstStyle/>
          <a:p>
            <a:r>
              <a:rPr lang="zh-TW" altLang="en-US" sz="4400" dirty="0">
                <a:solidFill>
                  <a:schemeClr val="accent1"/>
                </a:solidFill>
                <a:latin typeface="Microsoft YaHei" panose="020B0503020204020204" pitchFamily="34" charset="-122"/>
                <a:ea typeface="Microsoft YaHei" panose="020B0503020204020204" pitchFamily="34" charset="-122"/>
                <a:cs typeface="Times New Roman" panose="02020603050405020304" pitchFamily="18" charset="0"/>
              </a:rPr>
              <a:t>學習歷程參採及統計</a:t>
            </a:r>
          </a:p>
        </p:txBody>
      </p:sp>
      <p:cxnSp>
        <p:nvCxnSpPr>
          <p:cNvPr id="12" name="Straight Connector 13">
            <a:extLst>
              <a:ext uri="{FF2B5EF4-FFF2-40B4-BE49-F238E27FC236}">
                <a16:creationId xmlns="" xmlns:a16="http://schemas.microsoft.com/office/drawing/2014/main" id="{636AF9E6-3605-4777-92E2-21823906F3D5}"/>
              </a:ext>
            </a:extLst>
          </p:cNvPr>
          <p:cNvCxnSpPr/>
          <p:nvPr/>
        </p:nvCxnSpPr>
        <p:spPr>
          <a:xfrm flipH="1">
            <a:off x="1885" y="4110075"/>
            <a:ext cx="6329992" cy="0"/>
          </a:xfrm>
          <a:prstGeom prst="line">
            <a:avLst/>
          </a:prstGeom>
          <a:ln w="19050" cap="sq">
            <a:solidFill>
              <a:schemeClr val="accent3"/>
            </a:solidFill>
            <a:prstDash val="solid"/>
            <a:headEnd type="oval"/>
          </a:ln>
        </p:spPr>
        <p:style>
          <a:lnRef idx="1">
            <a:schemeClr val="accent1"/>
          </a:lnRef>
          <a:fillRef idx="0">
            <a:schemeClr val="accent1"/>
          </a:fillRef>
          <a:effectRef idx="0">
            <a:schemeClr val="accent1"/>
          </a:effectRef>
          <a:fontRef idx="minor">
            <a:schemeClr val="tx1"/>
          </a:fontRef>
        </p:style>
      </p:cxnSp>
      <p:sp>
        <p:nvSpPr>
          <p:cNvPr id="9" name="副標題 2"/>
          <p:cNvSpPr txBox="1"/>
          <p:nvPr/>
        </p:nvSpPr>
        <p:spPr>
          <a:xfrm>
            <a:off x="-1106898" y="57483"/>
            <a:ext cx="7182354" cy="1296144"/>
          </a:xfrm>
          <a:prstGeom prst="rect">
            <a:avLst/>
          </a:prstGeom>
        </p:spPr>
        <p:txBody>
          <a:bodyPr vert="horz" lIns="91440" tIns="45720" rIns="91440" bIns="45720" rtlCol="0">
            <a:noAutofit/>
          </a:bodyPr>
          <a:lstStyle/>
          <a:p>
            <a:pPr algn="ctr">
              <a:spcBef>
                <a:spcPct val="20000"/>
              </a:spcBef>
              <a:buFont typeface="Arial" panose="020B0604020202020204" pitchFamily="34" charset="0"/>
              <a:buNone/>
              <a:defRPr/>
            </a:pPr>
            <a:r>
              <a:rPr lang="en-US" altLang="zh-TW" sz="2000" dirty="0">
                <a:solidFill>
                  <a:schemeClr val="accent1"/>
                </a:solidFill>
                <a:latin typeface="微软雅黑" panose="020B0503020204020204" pitchFamily="34" charset="-122"/>
                <a:ea typeface="微软雅黑" panose="020B0503020204020204" pitchFamily="34" charset="-122"/>
                <a:cs typeface="Clear Sans Light" pitchFamily="34" charset="0"/>
              </a:rPr>
              <a:t>110</a:t>
            </a:r>
            <a:r>
              <a:rPr lang="zh-TW" altLang="en-US" sz="2000" dirty="0">
                <a:solidFill>
                  <a:schemeClr val="accent1"/>
                </a:solidFill>
                <a:latin typeface="微软雅黑" panose="020B0503020204020204" pitchFamily="34" charset="-122"/>
                <a:ea typeface="微软雅黑" panose="020B0503020204020204" pitchFamily="34" charset="-122"/>
                <a:cs typeface="Clear Sans Light" pitchFamily="34" charset="0"/>
              </a:rPr>
              <a:t>學年度大學多元入學高中種子教師研習</a:t>
            </a:r>
          </a:p>
        </p:txBody>
      </p:sp>
    </p:spTree>
    <p:extLst>
      <p:ext uri="{BB962C8B-B14F-4D97-AF65-F5344CB8AC3E}">
        <p14:creationId xmlns:p14="http://schemas.microsoft.com/office/powerpoint/2010/main" val="1815282763"/>
      </p:ext>
    </p:extLst>
  </p:cSld>
  <p:clrMapOvr>
    <a:masterClrMapping/>
  </p:clrMapOvr>
  <p:transition spd="med">
    <p:pull/>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0.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SubTitle"/>
  <p:tag name="MH_ORDER" val="2"/>
</p:tagLst>
</file>

<file path=ppt/tags/tag11.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4"/>
</p:tagLst>
</file>

<file path=ppt/tags/tag12.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5"/>
</p:tagLst>
</file>

<file path=ppt/tags/tag13.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6"/>
</p:tagLst>
</file>

<file path=ppt/tags/tag14.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SubTitle"/>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2"/>
</p:tagLst>
</file>

<file path=ppt/tags/tag17.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3"/>
</p:tagLst>
</file>

<file path=ppt/tags/tag2.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SubTitle"/>
  <p:tag name="MH_ORDER" val="3"/>
</p:tagLst>
</file>

<file path=ppt/tags/tag3.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7"/>
</p:tagLst>
</file>

<file path=ppt/tags/tag4.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8"/>
</p:tagLst>
</file>

<file path=ppt/tags/tag5.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9"/>
</p:tagLst>
</file>

<file path=ppt/tags/tag6.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SubTitle"/>
  <p:tag name="MH_ORDER" val="4"/>
</p:tagLst>
</file>

<file path=ppt/tags/tag7.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10"/>
</p:tagLst>
</file>

<file path=ppt/tags/tag8.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11"/>
</p:tagLst>
</file>

<file path=ppt/tags/tag9.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12"/>
</p:tagLst>
</file>

<file path=ppt/theme/theme1.xml><?xml version="1.0" encoding="utf-8"?>
<a:theme xmlns:a="http://schemas.openxmlformats.org/drawingml/2006/main" name="Office 主题​​">
  <a:themeElements>
    <a:clrScheme name="自定义 937">
      <a:dk1>
        <a:sysClr val="windowText" lastClr="000000"/>
      </a:dk1>
      <a:lt1>
        <a:sysClr val="window" lastClr="FFFFFF"/>
      </a:lt1>
      <a:dk2>
        <a:srgbClr val="44546A"/>
      </a:dk2>
      <a:lt2>
        <a:srgbClr val="E7E6E6"/>
      </a:lt2>
      <a:accent1>
        <a:srgbClr val="51718D"/>
      </a:accent1>
      <a:accent2>
        <a:srgbClr val="91ACC2"/>
      </a:accent2>
      <a:accent3>
        <a:srgbClr val="51718D"/>
      </a:accent3>
      <a:accent4>
        <a:srgbClr val="91ACC2"/>
      </a:accent4>
      <a:accent5>
        <a:srgbClr val="51718D"/>
      </a:accent5>
      <a:accent6>
        <a:srgbClr val="91ACC2"/>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2903</TotalTime>
  <Words>4345</Words>
  <Application>Microsoft Office PowerPoint</Application>
  <PresentationFormat>寬螢幕</PresentationFormat>
  <Paragraphs>703</Paragraphs>
  <Slides>43</Slides>
  <Notes>2</Notes>
  <HiddenSlides>0</HiddenSlides>
  <MMClips>0</MMClips>
  <ScaleCrop>false</ScaleCrop>
  <HeadingPairs>
    <vt:vector size="6" baseType="variant">
      <vt:variant>
        <vt:lpstr>使用字型</vt:lpstr>
      </vt:variant>
      <vt:variant>
        <vt:i4>19</vt:i4>
      </vt:variant>
      <vt:variant>
        <vt:lpstr>佈景主題</vt:lpstr>
      </vt:variant>
      <vt:variant>
        <vt:i4>1</vt:i4>
      </vt:variant>
      <vt:variant>
        <vt:lpstr>投影片標題</vt:lpstr>
      </vt:variant>
      <vt:variant>
        <vt:i4>43</vt:i4>
      </vt:variant>
    </vt:vector>
  </HeadingPairs>
  <TitlesOfParts>
    <vt:vector size="63" baseType="lpstr">
      <vt:lpstr>Clear Sans Light</vt:lpstr>
      <vt:lpstr>等线</vt:lpstr>
      <vt:lpstr>等线 Light</vt:lpstr>
      <vt:lpstr>方正姚体</vt:lpstr>
      <vt:lpstr>Lato</vt:lpstr>
      <vt:lpstr>微软雅黑</vt:lpstr>
      <vt:lpstr>微软雅黑</vt:lpstr>
      <vt:lpstr>Microsoft YaHei UI</vt:lpstr>
      <vt:lpstr>Open Sans</vt:lpstr>
      <vt:lpstr>宋体</vt:lpstr>
      <vt:lpstr>华文琥珀</vt:lpstr>
      <vt:lpstr>微軟正黑體</vt:lpstr>
      <vt:lpstr>新細明體</vt:lpstr>
      <vt:lpstr>標楷體</vt:lpstr>
      <vt:lpstr>Agency FB</vt:lpstr>
      <vt:lpstr>Arial</vt:lpstr>
      <vt:lpstr>Calibri</vt:lpstr>
      <vt:lpstr>Times New Roman</vt:lpstr>
      <vt:lpstr>Wingdings</vt:lpstr>
      <vt:lpstr>Office 主题​​</vt:lpstr>
      <vt:lpstr>PowerPoint 簡報</vt:lpstr>
      <vt:lpstr>PowerPoint 簡報</vt:lpstr>
      <vt:lpstr>PowerPoint 簡報</vt:lpstr>
      <vt:lpstr>十二年國教高中課程變革</vt:lpstr>
      <vt:lpstr>大學考招願景、目標與策略</vt:lpstr>
      <vt:lpstr>12年國教課綱普通高中課程架構</vt:lpstr>
      <vt:lpstr>大學考招制度連結高中與大學</vt:lpstr>
      <vt:lpstr>大學考招規劃原則</vt:lpstr>
      <vt:lpstr>PowerPoint 簡報</vt:lpstr>
      <vt:lpstr>關於學習歷程外界反映的一些意見</vt:lpstr>
      <vt:lpstr>學習歷程建置參採的目的</vt:lpstr>
      <vt:lpstr>學習歷程檔案與現行備審資料之對應</vt:lpstr>
      <vt:lpstr>學習歷程檔案與現行備審資料之對應</vt:lpstr>
      <vt:lpstr>多資料參採：學生多元學習表現</vt:lpstr>
      <vt:lpstr>綜合學習表現(P)佔分比</vt:lpstr>
      <vt:lpstr>高中生學習歷程參採(1/2)</vt:lpstr>
      <vt:lpstr>高中生學習歷程參採(2/2)</vt:lpstr>
      <vt:lpstr>111學年度參採學習歷程項目情形統計(1/2) </vt:lpstr>
      <vt:lpstr>111學年度參採學習歷程項目情形統計(2/2) </vt:lpstr>
      <vt:lpstr>大學選才多樣評量模式</vt:lpstr>
      <vt:lpstr>單一篩選標準的省思</vt:lpstr>
      <vt:lpstr>12年國教課綱數學領綱之分流規劃</vt:lpstr>
      <vt:lpstr>申請入學參採數學考科統計</vt:lpstr>
      <vt:lpstr>PowerPoint 簡報</vt:lpstr>
      <vt:lpstr>學系參採數學需求說明(1/3)</vt:lpstr>
      <vt:lpstr>學系參採數學之範例說明(2/3)</vt:lpstr>
      <vt:lpstr>學系參採數學之範例說明(3/3)</vt:lpstr>
      <vt:lpstr>該修數學A或數學B？</vt:lpstr>
      <vt:lpstr>該修數學A或數學B？</vt:lpstr>
      <vt:lpstr>PowerPoint 簡報</vt:lpstr>
      <vt:lpstr>Collego!網站 https://collego.ceec.edu.tw/</vt:lpstr>
      <vt:lpstr>Collego!介紹</vt:lpstr>
      <vt:lpstr>PowerPoint 簡報</vt:lpstr>
      <vt:lpstr>常見問題(1/7)</vt:lpstr>
      <vt:lpstr>常見問題(2/7)</vt:lpstr>
      <vt:lpstr>常見問題(3/7)</vt:lpstr>
      <vt:lpstr>常見問題(4/7)</vt:lpstr>
      <vt:lpstr>常見問題(5/7)</vt:lpstr>
      <vt:lpstr>常見問題(6/7)</vt:lpstr>
      <vt:lpstr>常見問題(7/7)</vt:lpstr>
      <vt:lpstr>相關資訊可上招聯會網站【置頂訊息】查詢 網址：www.jbcrc.edu.tw</vt:lpstr>
      <vt:lpstr>已發佈之相關影片</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Hewlett-Packard Company</cp:lastModifiedBy>
  <cp:revision>227</cp:revision>
  <dcterms:created xsi:type="dcterms:W3CDTF">2017-07-09T11:42:26Z</dcterms:created>
  <dcterms:modified xsi:type="dcterms:W3CDTF">2020-07-01T02:08:47Z</dcterms:modified>
</cp:coreProperties>
</file>