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4433-EA29-402A-B230-D6FD8A6D9FC9}" type="datetimeFigureOut">
              <a:rPr lang="zh-TW" altLang="en-US" smtClean="0"/>
              <a:t>2020/3/23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329C-A7FA-4ABC-9BE7-DE74A07E8E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849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4433-EA29-402A-B230-D6FD8A6D9FC9}" type="datetimeFigureOut">
              <a:rPr lang="zh-TW" altLang="en-US" smtClean="0"/>
              <a:t>2020/3/23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329C-A7FA-4ABC-9BE7-DE74A07E8E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6598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4433-EA29-402A-B230-D6FD8A6D9FC9}" type="datetimeFigureOut">
              <a:rPr lang="zh-TW" altLang="en-US" smtClean="0"/>
              <a:t>2020/3/23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329C-A7FA-4ABC-9BE7-DE74A07E8E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4793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4433-EA29-402A-B230-D6FD8A6D9FC9}" type="datetimeFigureOut">
              <a:rPr lang="zh-TW" altLang="en-US" smtClean="0"/>
              <a:t>2020/3/23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329C-A7FA-4ABC-9BE7-DE74A07E8E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346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4433-EA29-402A-B230-D6FD8A6D9FC9}" type="datetimeFigureOut">
              <a:rPr lang="zh-TW" altLang="en-US" smtClean="0"/>
              <a:t>2020/3/23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329C-A7FA-4ABC-9BE7-DE74A07E8E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0479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4433-EA29-402A-B230-D6FD8A6D9FC9}" type="datetimeFigureOut">
              <a:rPr lang="zh-TW" altLang="en-US" smtClean="0"/>
              <a:t>2020/3/23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329C-A7FA-4ABC-9BE7-DE74A07E8E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896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4433-EA29-402A-B230-D6FD8A6D9FC9}" type="datetimeFigureOut">
              <a:rPr lang="zh-TW" altLang="en-US" smtClean="0"/>
              <a:t>2020/3/23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329C-A7FA-4ABC-9BE7-DE74A07E8E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102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4433-EA29-402A-B230-D6FD8A6D9FC9}" type="datetimeFigureOut">
              <a:rPr lang="zh-TW" altLang="en-US" smtClean="0"/>
              <a:t>2020/3/23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329C-A7FA-4ABC-9BE7-DE74A07E8E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6135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4433-EA29-402A-B230-D6FD8A6D9FC9}" type="datetimeFigureOut">
              <a:rPr lang="zh-TW" altLang="en-US" smtClean="0"/>
              <a:t>2020/3/23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329C-A7FA-4ABC-9BE7-DE74A07E8E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2409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4433-EA29-402A-B230-D6FD8A6D9FC9}" type="datetimeFigureOut">
              <a:rPr lang="zh-TW" altLang="en-US" smtClean="0"/>
              <a:t>2020/3/23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329C-A7FA-4ABC-9BE7-DE74A07E8E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0172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E4433-EA29-402A-B230-D6FD8A6D9FC9}" type="datetimeFigureOut">
              <a:rPr lang="zh-TW" altLang="en-US" smtClean="0"/>
              <a:t>2020/3/23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329C-A7FA-4ABC-9BE7-DE74A07E8E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250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E4433-EA29-402A-B230-D6FD8A6D9FC9}" type="datetimeFigureOut">
              <a:rPr lang="zh-TW" altLang="en-US" smtClean="0"/>
              <a:t>2020/3/23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B329C-A7FA-4ABC-9BE7-DE74A07E8E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1331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[</a:t>
            </a:r>
            <a:r>
              <a:rPr lang="zh-TW" altLang="en-US" dirty="0" smtClean="0"/>
              <a:t>防疫不鬆懈 學習不中斷</a:t>
            </a:r>
            <a:r>
              <a:rPr lang="en-US" altLang="zh-TW" dirty="0" smtClean="0"/>
              <a:t>]</a:t>
            </a:r>
            <a:r>
              <a:rPr lang="zh-TW" altLang="en-US" dirty="0" smtClean="0"/>
              <a:t> 上課的流程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酷課雲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  單一身分驗證 </a:t>
            </a:r>
            <a:r>
              <a:rPr lang="en-US" altLang="zh-TW" dirty="0" smtClean="0"/>
              <a:t>[</a:t>
            </a:r>
            <a:r>
              <a:rPr lang="zh-TW" altLang="en-US" dirty="0" smtClean="0"/>
              <a:t>不立刻處理帳號問題，要登記</a:t>
            </a:r>
            <a:r>
              <a:rPr lang="en-US" altLang="zh-TW" dirty="0" smtClean="0"/>
              <a:t>]</a:t>
            </a:r>
            <a:endParaRPr lang="en-US" altLang="zh-TW" dirty="0"/>
          </a:p>
          <a:p>
            <a:r>
              <a:rPr lang="zh-TW" altLang="en-US" dirty="0" smtClean="0"/>
              <a:t>詢問有沒有用</a:t>
            </a:r>
            <a:r>
              <a:rPr lang="en-US" altLang="zh-TW" dirty="0" smtClean="0"/>
              <a:t>classroom</a:t>
            </a:r>
          </a:p>
          <a:p>
            <a:pPr lvl="1"/>
            <a:r>
              <a:rPr lang="zh-TW" altLang="en-US" dirty="0" smtClean="0"/>
              <a:t>沒有</a:t>
            </a:r>
            <a:r>
              <a:rPr lang="en-US" altLang="zh-TW" dirty="0" smtClean="0"/>
              <a:t>classroom</a:t>
            </a:r>
            <a:r>
              <a:rPr lang="zh-TW" altLang="en-US" dirty="0" smtClean="0"/>
              <a:t>： </a:t>
            </a:r>
            <a:r>
              <a:rPr lang="en-US" altLang="zh-TW" dirty="0" smtClean="0"/>
              <a:t>[</a:t>
            </a:r>
            <a:r>
              <a:rPr lang="zh-TW" altLang="en-US" dirty="0" smtClean="0"/>
              <a:t>酷課</a:t>
            </a:r>
            <a:r>
              <a:rPr lang="zh-TW" altLang="en-US" dirty="0" smtClean="0"/>
              <a:t>雲</a:t>
            </a:r>
            <a:r>
              <a:rPr lang="en-US" altLang="zh-TW" dirty="0" smtClean="0"/>
              <a:t>]</a:t>
            </a:r>
            <a:r>
              <a:rPr lang="zh-TW" altLang="en-US" dirty="0" smtClean="0"/>
              <a:t> 問卷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Zoom+56</a:t>
            </a:r>
          </a:p>
          <a:p>
            <a:pPr lvl="1"/>
            <a:r>
              <a:rPr lang="en-US" altLang="zh-TW" dirty="0" smtClean="0"/>
              <a:t>1</a:t>
            </a:r>
            <a:r>
              <a:rPr lang="zh-TW" altLang="en-US" dirty="0" smtClean="0"/>
              <a:t>有</a:t>
            </a:r>
            <a:r>
              <a:rPr lang="en-US" altLang="zh-TW" dirty="0" smtClean="0"/>
              <a:t>classroom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到</a:t>
            </a:r>
            <a:r>
              <a:rPr lang="en-US" altLang="zh-TW" dirty="0" smtClean="0"/>
              <a:t>classroom</a:t>
            </a:r>
            <a:r>
              <a:rPr lang="zh-TW" altLang="en-US" dirty="0" smtClean="0"/>
              <a:t>登入課程</a:t>
            </a:r>
            <a:r>
              <a:rPr lang="en-US" altLang="zh-TW" dirty="0" smtClean="0"/>
              <a:t>[</a:t>
            </a:r>
            <a:r>
              <a:rPr lang="zh-TW" altLang="en-US" dirty="0" smtClean="0"/>
              <a:t>停課不停學</a:t>
            </a:r>
            <a:r>
              <a:rPr lang="en-US" altLang="zh-TW" dirty="0" smtClean="0"/>
              <a:t>]</a:t>
            </a:r>
          </a:p>
          <a:p>
            <a:pPr lvl="2"/>
            <a:r>
              <a:rPr lang="zh-TW" altLang="en-US" dirty="0" smtClean="0"/>
              <a:t>做作業繳交作業練習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點該班代碼 用</a:t>
            </a:r>
            <a:r>
              <a:rPr lang="en-US" altLang="zh-TW" dirty="0" smtClean="0"/>
              <a:t>google meet</a:t>
            </a:r>
            <a:r>
              <a:rPr lang="zh-TW" altLang="en-US" dirty="0" smtClean="0"/>
              <a:t>體驗直播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924247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14</Words>
  <Application>Microsoft Office PowerPoint</Application>
  <PresentationFormat>寬螢幕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[防疫不鬆懈 學習不中斷] 上課的流程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User</dc:creator>
  <cp:lastModifiedBy>Windows User</cp:lastModifiedBy>
  <cp:revision>4</cp:revision>
  <dcterms:created xsi:type="dcterms:W3CDTF">2020-03-23T07:57:15Z</dcterms:created>
  <dcterms:modified xsi:type="dcterms:W3CDTF">2020-03-23T08:40:58Z</dcterms:modified>
</cp:coreProperties>
</file>