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9" r:id="rId4"/>
    <p:sldId id="260" r:id="rId5"/>
    <p:sldId id="261" r:id="rId6"/>
    <p:sldId id="262" r:id="rId7"/>
    <p:sldId id="267" r:id="rId8"/>
    <p:sldId id="266" r:id="rId9"/>
    <p:sldId id="268" r:id="rId10"/>
    <p:sldId id="269" r:id="rId11"/>
    <p:sldId id="271" r:id="rId12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86412" autoAdjust="0"/>
  </p:normalViewPr>
  <p:slideViewPr>
    <p:cSldViewPr>
      <p:cViewPr varScale="1">
        <p:scale>
          <a:sx n="72" d="100"/>
          <a:sy n="72" d="100"/>
        </p:scale>
        <p:origin x="-4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3372" y="-108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3254E-AD87-4BBE-97B7-F9BE7103D02D}" type="datetimeFigureOut">
              <a:rPr lang="zh-TW" altLang="en-US" smtClean="0"/>
              <a:pPr/>
              <a:t>2016/9/2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C1E16-368B-4E3E-883F-A1F40A75AE1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DB960-2B76-49A4-B4DC-4E752D1B98C4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0730A-D9D0-4B64-B15A-CC5DED5201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3253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038599"/>
            <a:ext cx="9144000" cy="193087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4111751"/>
            <a:ext cx="1371600" cy="177695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371600" y="4111751"/>
            <a:ext cx="7772400" cy="1776953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71600" y="4191000"/>
            <a:ext cx="7467600" cy="1066800"/>
          </a:xfrm>
        </p:spPr>
        <p:txBody>
          <a:bodyPr anchor="b">
            <a:normAutofit/>
          </a:bodyPr>
          <a:lstStyle>
            <a:lvl1pPr>
              <a:defRPr sz="4400" cap="none" baseline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7467600" cy="609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233160"/>
            <a:ext cx="17526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DA480A42-1B47-4A74-9A1D-F67E9D003F15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200399" y="6233160"/>
            <a:ext cx="4752393" cy="320040"/>
          </a:xfrm>
          <a:prstGeom prst="rect">
            <a:avLst/>
          </a:prstGeom>
        </p:spPr>
        <p:txBody>
          <a:bodyPr anchor="b" anchorCtr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6233160"/>
            <a:ext cx="838200" cy="320040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823960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915400" y="533400"/>
            <a:ext cx="228600" cy="6324600"/>
          </a:xfrm>
          <a:prstGeom prst="rect">
            <a:avLst/>
          </a:prstGeom>
          <a:solidFill>
            <a:schemeClr val="tx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</a:gra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8004048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620000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371600" cy="9906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 anchor="ctr" anchorCtr="0"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7620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768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620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768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762000" y="1752600"/>
            <a:ext cx="3886200" cy="640080"/>
          </a:xfrm>
          <a:solidFill>
            <a:schemeClr val="accent3"/>
          </a:solidFill>
        </p:spPr>
        <p:txBody>
          <a:bodyPr rtlCol="0" anchor="ctr"/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76800" y="1752600"/>
            <a:ext cx="3886200" cy="640080"/>
          </a:xfrm>
          <a:solidFill>
            <a:schemeClr val="accent3"/>
          </a:solidFill>
        </p:spPr>
        <p:txBody>
          <a:bodyPr rtlCol="0" anchor="ctr"/>
          <a:lstStyle>
            <a:lvl1pPr marL="0" indent="0">
              <a:buFontTx/>
              <a:buNone/>
              <a:defRPr sz="2000" b="0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62000" y="1600200"/>
            <a:ext cx="1600200" cy="4495800"/>
          </a:xfrm>
          <a:solidFill>
            <a:schemeClr val="accent3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438400" y="1600200"/>
            <a:ext cx="6324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5486400"/>
            <a:ext cx="7543800" cy="685800"/>
          </a:xfrm>
        </p:spPr>
        <p:txBody>
          <a:bodyPr/>
          <a:lstStyle>
            <a:lvl1pPr marL="0" indent="0">
              <a:buFontTx/>
              <a:buNone/>
              <a:defRPr sz="1700">
                <a:solidFill>
                  <a:schemeClr val="tx2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0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4658868"/>
            <a:ext cx="1371600" cy="713232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800000" scaled="1"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371600" y="4658868"/>
            <a:ext cx="7772400" cy="713232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675516"/>
            <a:ext cx="7543800" cy="658483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1600" y="0"/>
            <a:ext cx="7772400" cy="4568952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010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65048" y="1600200"/>
            <a:ext cx="80010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33400" y="0"/>
            <a:ext cx="8610600" cy="2286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Date Placeholder 27"/>
          <p:cNvSpPr>
            <a:spLocks noGrp="1"/>
          </p:cNvSpPr>
          <p:nvPr>
            <p:ph type="dt" sz="half" idx="2"/>
          </p:nvPr>
        </p:nvSpPr>
        <p:spPr>
          <a:xfrm>
            <a:off x="1371600" y="6233160"/>
            <a:ext cx="17526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DA480A42-1B47-4A74-9A1D-F67E9D003F15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24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200399" y="6233160"/>
            <a:ext cx="4752393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8001000" y="6233160"/>
            <a:ext cx="838200" cy="32004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fld id="{4024F9E6-8BD1-4849-86DE-3CD23B63DC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tx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tx2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tx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tx2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tx2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彈性學習課程小組歡迎你的加入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新細明體" pitchFamily="18" charset="-12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1600" y="476672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b="1" kern="100" dirty="0">
                <a:latin typeface="+mj-ea"/>
                <a:ea typeface="+mj-ea"/>
                <a:cs typeface="Times New Roman" panose="02020603050405020304" pitchFamily="18" charset="0"/>
              </a:rPr>
              <a:t>「若您想要感覺安全無虞，就去做您本來會的事；但您若想要有所成長，就該去挑戰自己能力的極限，這意思是您將暫時地失去安全感，所以，當您不能確定自己在做什麼時，起碼要知道，您正在成長</a:t>
            </a:r>
            <a:r>
              <a:rPr lang="zh-TW" altLang="zh-TW" sz="2800" b="1" kern="100" dirty="0" smtClean="0">
                <a:latin typeface="+mj-ea"/>
                <a:ea typeface="+mj-ea"/>
                <a:cs typeface="Times New Roman" panose="02020603050405020304" pitchFamily="18" charset="0"/>
              </a:rPr>
              <a:t>。</a:t>
            </a:r>
            <a:endParaRPr lang="en-US" altLang="zh-TW" sz="2800" b="1" kern="100" dirty="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 algn="r"/>
            <a:r>
              <a:rPr lang="en-US" altLang="zh-TW" sz="2800" b="1" kern="100" dirty="0" smtClean="0">
                <a:latin typeface="+mj-ea"/>
                <a:ea typeface="+mj-ea"/>
                <a:cs typeface="Times New Roman" panose="02020603050405020304" pitchFamily="18" charset="0"/>
              </a:rPr>
              <a:t>          </a:t>
            </a:r>
            <a:r>
              <a:rPr lang="en-US" altLang="zh-TW" sz="2800" b="1" kern="100" dirty="0">
                <a:latin typeface="+mj-ea"/>
                <a:ea typeface="+mj-ea"/>
                <a:cs typeface="Times New Roman" panose="02020603050405020304" pitchFamily="18" charset="0"/>
              </a:rPr>
              <a:t>--</a:t>
            </a:r>
            <a:r>
              <a:rPr lang="zh-TW" altLang="zh-TW" sz="2800" b="1" kern="100" dirty="0">
                <a:latin typeface="+mj-ea"/>
                <a:ea typeface="+mj-ea"/>
                <a:cs typeface="Times New Roman" panose="02020603050405020304" pitchFamily="18" charset="0"/>
              </a:rPr>
              <a:t>馬克吐溫」</a:t>
            </a:r>
            <a:endParaRPr lang="zh-TW" altLang="en-US" sz="2800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059832" y="3498969"/>
            <a:ext cx="41044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歡迎大膽來玩一玩</a:t>
            </a:r>
            <a:r>
              <a:rPr lang="zh-TW" altLang="en-US" sz="66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zh-TW" altLang="en-US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96290" y="6165304"/>
            <a:ext cx="248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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可以偷偷跟慈容報名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1166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8004048" cy="604664"/>
          </a:xfrm>
        </p:spPr>
        <p:txBody>
          <a:bodyPr/>
          <a:lstStyle/>
          <a:p>
            <a:r>
              <a:rPr 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3hrs x 20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x 6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971600" y="260648"/>
            <a:ext cx="80010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360 </a:t>
            </a:r>
            <a:r>
              <a:rPr lang="en-US" altLang="zh-TW" dirty="0" err="1" smtClean="0"/>
              <a:t>hrs</a:t>
            </a:r>
            <a:r>
              <a:rPr lang="en-US" altLang="zh-TW" dirty="0" smtClean="0"/>
              <a:t> </a:t>
            </a:r>
            <a:r>
              <a:rPr lang="zh-TW" altLang="en-US" dirty="0" smtClean="0"/>
              <a:t>的差距</a:t>
            </a:r>
            <a:endParaRPr lang="zh-TW" altLang="en-US" dirty="0"/>
          </a:p>
        </p:txBody>
      </p:sp>
      <p:pic>
        <p:nvPicPr>
          <p:cNvPr id="3076" name="Picture 4" descr="「生物學家」的圖片搜尋結果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256"/>
          <a:stretch/>
        </p:blipFill>
        <p:spPr bwMode="auto">
          <a:xfrm>
            <a:off x="4968976" y="2276872"/>
            <a:ext cx="414183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3" y="2240838"/>
            <a:ext cx="4141393" cy="2772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「烹飪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126" name="Picture 6" descr="「烹飪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154" y="260648"/>
            <a:ext cx="57150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「烹飪」的圖片搜尋結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969"/>
          <a:stretch/>
        </p:blipFill>
        <p:spPr bwMode="auto">
          <a:xfrm>
            <a:off x="1943154" y="3184278"/>
            <a:ext cx="5715000" cy="366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25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「滑手機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557600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「睡覺」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7086" y="3356992"/>
            <a:ext cx="5601613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367810" y="2967335"/>
            <a:ext cx="9879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您希望您會教到什麼樣的學生？</a:t>
            </a:r>
            <a:endParaRPr lang="zh-TW" altLang="en-US" sz="54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64029" y="1916832"/>
            <a:ext cx="921702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9600" b="1" cap="none" spc="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您的參與</a:t>
            </a:r>
            <a:endParaRPr lang="en-US" altLang="zh-TW" sz="9600" b="1" cap="none" spc="0" dirty="0" smtClean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9600" b="1" cap="none" spc="0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決定學生的樣子</a:t>
            </a:r>
            <a:endParaRPr lang="zh-TW" altLang="en-US" sz="96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75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2241"/>
            <a:ext cx="6048672" cy="443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437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151288" y="1340768"/>
            <a:ext cx="8001000" cy="1143000"/>
          </a:xfrm>
        </p:spPr>
        <p:txBody>
          <a:bodyPr>
            <a:normAutofit/>
          </a:bodyPr>
          <a:lstStyle/>
          <a:p>
            <a:r>
              <a:rPr lang="zh-TW" altLang="en-US" sz="5400" dirty="0" smtClean="0"/>
              <a:t>自己的未來  自己決定！</a:t>
            </a:r>
            <a:endParaRPr lang="zh-TW" altLang="en-US" sz="5400" dirty="0"/>
          </a:p>
        </p:txBody>
      </p:sp>
      <p:sp>
        <p:nvSpPr>
          <p:cNvPr id="4" name="標題 2"/>
          <p:cNvSpPr txBox="1">
            <a:spLocks/>
          </p:cNvSpPr>
          <p:nvPr/>
        </p:nvSpPr>
        <p:spPr>
          <a:xfrm>
            <a:off x="795304" y="2996952"/>
            <a:ext cx="8712968" cy="2943200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8800" dirty="0" smtClean="0">
                <a:solidFill>
                  <a:schemeClr val="accent2">
                    <a:lumMod val="75000"/>
                  </a:schemeClr>
                </a:solidFill>
              </a:rPr>
              <a:t>景美女</a:t>
            </a:r>
            <a:r>
              <a:rPr lang="zh-TW" altLang="en-US" sz="8800" dirty="0">
                <a:solidFill>
                  <a:schemeClr val="accent2">
                    <a:lumMod val="75000"/>
                  </a:schemeClr>
                </a:solidFill>
              </a:rPr>
              <a:t>中</a:t>
            </a:r>
            <a:r>
              <a:rPr lang="zh-TW" altLang="en-US" sz="8800" dirty="0" smtClean="0">
                <a:solidFill>
                  <a:schemeClr val="accent2">
                    <a:lumMod val="75000"/>
                  </a:schemeClr>
                </a:solidFill>
              </a:rPr>
              <a:t>的未來</a:t>
            </a:r>
            <a:endParaRPr lang="en-US" altLang="zh-TW" sz="8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TW" altLang="en-US" sz="8800" dirty="0" smtClean="0">
                <a:solidFill>
                  <a:schemeClr val="accent2">
                    <a:lumMod val="75000"/>
                  </a:schemeClr>
                </a:solidFill>
              </a:rPr>
              <a:t>由你決定！</a:t>
            </a:r>
            <a:endParaRPr lang="zh-TW" altLang="en-US" sz="8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117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748464" cy="3096344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如果您曾經有夢想要實現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如果您曾經有想過帶給學生什麼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如果您曾經期待景美女中的未來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如果您不想讓您一個星期的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個小時交給別人決定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彈性學習，不只是學生的彈性，更是老師的彈性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r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2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amworkPresentation2_TP10228270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2F48DDA-670E-47C6-BFA4-703C1578A3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團隊合作簡報</Template>
  <TotalTime>574</TotalTime>
  <Words>191</Words>
  <Application>Microsoft Office PowerPoint</Application>
  <PresentationFormat>如螢幕大小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TeamworkPresentation2_TP10228270</vt:lpstr>
      <vt:lpstr>彈性學習課程小組歡迎你的加入</vt:lpstr>
      <vt:lpstr>投影片 2</vt:lpstr>
      <vt:lpstr>投影片 3</vt:lpstr>
      <vt:lpstr>投影片 4</vt:lpstr>
      <vt:lpstr>投影片 5</vt:lpstr>
      <vt:lpstr>投影片 6</vt:lpstr>
      <vt:lpstr>投影片 7</vt:lpstr>
      <vt:lpstr>自己的未來  自己決定！</vt:lpstr>
      <vt:lpstr>投影片 9</vt:lpstr>
      <vt:lpstr>投影片 10</vt:lpstr>
    </vt:vector>
  </TitlesOfParts>
  <Company>景美女中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彈性學習課程小組歡迎你的加入</dc:title>
  <dc:creator>cmgsh</dc:creator>
  <cp:keywords/>
  <cp:lastModifiedBy>資訊組</cp:lastModifiedBy>
  <cp:revision>40</cp:revision>
  <dcterms:created xsi:type="dcterms:W3CDTF">2016-08-24T05:02:00Z</dcterms:created>
  <dcterms:modified xsi:type="dcterms:W3CDTF">2016-09-02T11:52:13Z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TC102282709990</vt:lpwstr>
  </property>
</Properties>
</file>