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12"/>
  </p:notesMasterIdLst>
  <p:sldIdLst>
    <p:sldId id="282" r:id="rId2"/>
    <p:sldId id="295" r:id="rId3"/>
    <p:sldId id="284" r:id="rId4"/>
    <p:sldId id="289" r:id="rId5"/>
    <p:sldId id="294" r:id="rId6"/>
    <p:sldId id="283" r:id="rId7"/>
    <p:sldId id="285" r:id="rId8"/>
    <p:sldId id="286" r:id="rId9"/>
    <p:sldId id="290" r:id="rId10"/>
    <p:sldId id="28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CCFF"/>
    <a:srgbClr val="339966"/>
    <a:srgbClr val="CC99FF"/>
    <a:srgbClr val="9999FF"/>
    <a:srgbClr val="336600"/>
    <a:srgbClr val="FFFF99"/>
    <a:srgbClr val="FFFFCC"/>
    <a:srgbClr val="FF9933"/>
    <a:srgbClr val="3399FF"/>
    <a:srgbClr val="FBFBF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9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E22304-C4F6-4CDB-B5DC-616837C8B861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C83B26AC-E271-406A-BC2F-3901F776B539}">
      <dgm:prSet phldrT="[文字]"/>
      <dgm:spPr>
        <a:solidFill>
          <a:srgbClr val="336600">
            <a:alpha val="49804"/>
          </a:srgbClr>
        </a:solidFill>
      </dgm:spPr>
      <dgm:t>
        <a:bodyPr/>
        <a:lstStyle/>
        <a:p>
          <a:r>
            <a:rPr lang="zh-TW" altLang="en-US" dirty="0" smtClean="0"/>
            <a:t>升學考試</a:t>
          </a:r>
          <a:endParaRPr lang="zh-TW" altLang="en-US" dirty="0"/>
        </a:p>
      </dgm:t>
    </dgm:pt>
    <dgm:pt modelId="{D9A53EDE-4BA7-42CF-9D3A-AC32C599C593}" type="parTrans" cxnId="{3B1DB46B-6BF5-4003-9ACD-2967C3075B86}">
      <dgm:prSet/>
      <dgm:spPr/>
      <dgm:t>
        <a:bodyPr/>
        <a:lstStyle/>
        <a:p>
          <a:endParaRPr lang="zh-TW" altLang="en-US"/>
        </a:p>
      </dgm:t>
    </dgm:pt>
    <dgm:pt modelId="{8A74088E-B2DB-4A31-B4D7-D30A81F718D1}" type="sibTrans" cxnId="{3B1DB46B-6BF5-4003-9ACD-2967C3075B86}">
      <dgm:prSet/>
      <dgm:spPr/>
      <dgm:t>
        <a:bodyPr/>
        <a:lstStyle/>
        <a:p>
          <a:endParaRPr lang="zh-TW" altLang="en-US"/>
        </a:p>
      </dgm:t>
    </dgm:pt>
    <dgm:pt modelId="{FB092318-56F5-4A8A-9C81-519319D22C45}">
      <dgm:prSet phldrT="[文字]"/>
      <dgm:spPr>
        <a:solidFill>
          <a:srgbClr val="0033CC">
            <a:alpha val="50000"/>
          </a:srgbClr>
        </a:solidFill>
      </dgm:spPr>
      <dgm:t>
        <a:bodyPr/>
        <a:lstStyle/>
        <a:p>
          <a:r>
            <a:rPr lang="zh-TW" altLang="en-US" dirty="0" smtClean="0"/>
            <a:t>大學預備</a:t>
          </a:r>
          <a:endParaRPr lang="zh-TW" altLang="en-US" dirty="0"/>
        </a:p>
      </dgm:t>
    </dgm:pt>
    <dgm:pt modelId="{BD87419E-6A62-4E84-BEF6-374AEB90D787}" type="parTrans" cxnId="{F0E8B8F0-407B-47F8-AE7E-EBC04D772EAF}">
      <dgm:prSet/>
      <dgm:spPr/>
      <dgm:t>
        <a:bodyPr/>
        <a:lstStyle/>
        <a:p>
          <a:endParaRPr lang="zh-TW" altLang="en-US"/>
        </a:p>
      </dgm:t>
    </dgm:pt>
    <dgm:pt modelId="{E7A1E1BD-E2D9-401B-B215-A9ABF8A2DCEE}" type="sibTrans" cxnId="{F0E8B8F0-407B-47F8-AE7E-EBC04D772EAF}">
      <dgm:prSet/>
      <dgm:spPr/>
      <dgm:t>
        <a:bodyPr/>
        <a:lstStyle/>
        <a:p>
          <a:endParaRPr lang="zh-TW" altLang="en-US"/>
        </a:p>
      </dgm:t>
    </dgm:pt>
    <dgm:pt modelId="{01BDFE51-8D1D-4F23-873C-28DFB4556A73}" type="pres">
      <dgm:prSet presAssocID="{FFE22304-C4F6-4CDB-B5DC-616837C8B8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1F6FB2C-8042-4626-ADF3-255373708244}" type="pres">
      <dgm:prSet presAssocID="{C83B26AC-E271-406A-BC2F-3901F776B539}" presName="Name5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4AB7A71-B26C-4B70-ACC7-DB079D66D771}" type="pres">
      <dgm:prSet presAssocID="{8A74088E-B2DB-4A31-B4D7-D30A81F718D1}" presName="space" presStyleCnt="0"/>
      <dgm:spPr/>
    </dgm:pt>
    <dgm:pt modelId="{7232250C-3258-47B3-863D-0922A8417F34}" type="pres">
      <dgm:prSet presAssocID="{FB092318-56F5-4A8A-9C81-519319D22C45}" presName="Name5" presStyleLbl="vennNode1" presStyleIdx="1" presStyleCnt="2" custLinFactNeighborX="-6027" custLinFactNeighborY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4BB8741-A2D1-4CC5-A4A2-A68D2D500B6A}" type="presOf" srcId="{FFE22304-C4F6-4CDB-B5DC-616837C8B861}" destId="{01BDFE51-8D1D-4F23-873C-28DFB4556A73}" srcOrd="0" destOrd="0" presId="urn:microsoft.com/office/officeart/2005/8/layout/venn3"/>
    <dgm:cxn modelId="{08F79CBC-4358-43D8-98E7-69274E0D5786}" type="presOf" srcId="{FB092318-56F5-4A8A-9C81-519319D22C45}" destId="{7232250C-3258-47B3-863D-0922A8417F34}" srcOrd="0" destOrd="0" presId="urn:microsoft.com/office/officeart/2005/8/layout/venn3"/>
    <dgm:cxn modelId="{7D2F75A7-C6A2-4614-B2CF-88AF3A374457}" type="presOf" srcId="{C83B26AC-E271-406A-BC2F-3901F776B539}" destId="{81F6FB2C-8042-4626-ADF3-255373708244}" srcOrd="0" destOrd="0" presId="urn:microsoft.com/office/officeart/2005/8/layout/venn3"/>
    <dgm:cxn modelId="{3B1DB46B-6BF5-4003-9ACD-2967C3075B86}" srcId="{FFE22304-C4F6-4CDB-B5DC-616837C8B861}" destId="{C83B26AC-E271-406A-BC2F-3901F776B539}" srcOrd="0" destOrd="0" parTransId="{D9A53EDE-4BA7-42CF-9D3A-AC32C599C593}" sibTransId="{8A74088E-B2DB-4A31-B4D7-D30A81F718D1}"/>
    <dgm:cxn modelId="{F0E8B8F0-407B-47F8-AE7E-EBC04D772EAF}" srcId="{FFE22304-C4F6-4CDB-B5DC-616837C8B861}" destId="{FB092318-56F5-4A8A-9C81-519319D22C45}" srcOrd="1" destOrd="0" parTransId="{BD87419E-6A62-4E84-BEF6-374AEB90D787}" sibTransId="{E7A1E1BD-E2D9-401B-B215-A9ABF8A2DCEE}"/>
    <dgm:cxn modelId="{AF5158F7-73E8-4357-8482-CAB780878B0D}" type="presParOf" srcId="{01BDFE51-8D1D-4F23-873C-28DFB4556A73}" destId="{81F6FB2C-8042-4626-ADF3-255373708244}" srcOrd="0" destOrd="0" presId="urn:microsoft.com/office/officeart/2005/8/layout/venn3"/>
    <dgm:cxn modelId="{71A3BE28-0CBC-4460-926F-E25221CCBDCB}" type="presParOf" srcId="{01BDFE51-8D1D-4F23-873C-28DFB4556A73}" destId="{C4AB7A71-B26C-4B70-ACC7-DB079D66D771}" srcOrd="1" destOrd="0" presId="urn:microsoft.com/office/officeart/2005/8/layout/venn3"/>
    <dgm:cxn modelId="{2B09249A-E971-434C-A22C-74238FBCD347}" type="presParOf" srcId="{01BDFE51-8D1D-4F23-873C-28DFB4556A73}" destId="{7232250C-3258-47B3-863D-0922A8417F34}" srcOrd="2" destOrd="0" presId="urn:microsoft.com/office/officeart/2005/8/layout/venn3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5258AF-B4A5-4F10-9B82-E80C6DECD713}" type="doc">
      <dgm:prSet loTypeId="urn:microsoft.com/office/officeart/2005/8/layout/venn1" loCatId="relationship" qsTypeId="urn:microsoft.com/office/officeart/2005/8/quickstyle/3d6" qsCatId="3D" csTypeId="urn:microsoft.com/office/officeart/2005/8/colors/colorful1#1" csCatId="colorful" phldr="1"/>
      <dgm:spPr/>
    </dgm:pt>
    <dgm:pt modelId="{AF339CD5-A302-4359-BAD3-47E52AE28A9B}">
      <dgm:prSet phldrT="[文字]" custT="1"/>
      <dgm:spPr>
        <a:solidFill>
          <a:srgbClr val="66CCFF">
            <a:alpha val="50000"/>
          </a:srgbClr>
        </a:solidFill>
      </dgm:spPr>
      <dgm:t>
        <a:bodyPr/>
        <a:lstStyle/>
        <a:p>
          <a:r>
            <a:rPr lang="zh-TW" altLang="en-US" sz="3600" dirty="0" smtClean="0">
              <a:solidFill>
                <a:schemeClr val="bg1"/>
              </a:solidFill>
            </a:rPr>
            <a:t>全球</a:t>
          </a:r>
          <a:r>
            <a:rPr lang="en-US" altLang="zh-TW" sz="3600" dirty="0" smtClean="0">
              <a:solidFill>
                <a:schemeClr val="bg1"/>
              </a:solidFill>
            </a:rPr>
            <a:t/>
          </a:r>
          <a:br>
            <a:rPr lang="en-US" altLang="zh-TW" sz="3600" dirty="0" smtClean="0">
              <a:solidFill>
                <a:schemeClr val="bg1"/>
              </a:solidFill>
            </a:rPr>
          </a:br>
          <a:r>
            <a:rPr lang="zh-TW" altLang="en-US" sz="3600" dirty="0" smtClean="0">
              <a:solidFill>
                <a:schemeClr val="bg1"/>
              </a:solidFill>
            </a:rPr>
            <a:t>視野</a:t>
          </a:r>
          <a:endParaRPr lang="zh-TW" altLang="en-US" sz="3600" dirty="0">
            <a:solidFill>
              <a:schemeClr val="bg1"/>
            </a:solidFill>
          </a:endParaRPr>
        </a:p>
      </dgm:t>
    </dgm:pt>
    <dgm:pt modelId="{C5BD3E06-44E8-41BF-9130-214354BF70D0}" type="parTrans" cxnId="{313B71DC-2067-48D7-884E-027E4385F71B}">
      <dgm:prSet/>
      <dgm:spPr/>
      <dgm:t>
        <a:bodyPr/>
        <a:lstStyle/>
        <a:p>
          <a:endParaRPr lang="zh-TW" altLang="en-US"/>
        </a:p>
      </dgm:t>
    </dgm:pt>
    <dgm:pt modelId="{2A7A2BF4-9BBC-49FB-B1B0-505331B4C76F}" type="sibTrans" cxnId="{313B71DC-2067-48D7-884E-027E4385F71B}">
      <dgm:prSet/>
      <dgm:spPr/>
      <dgm:t>
        <a:bodyPr/>
        <a:lstStyle/>
        <a:p>
          <a:endParaRPr lang="zh-TW" altLang="en-US"/>
        </a:p>
      </dgm:t>
    </dgm:pt>
    <dgm:pt modelId="{29858B88-298C-41F3-A0BD-725CF0FC5F6D}">
      <dgm:prSet phldrT="[文字]" custT="1"/>
      <dgm:spPr/>
      <dgm:t>
        <a:bodyPr/>
        <a:lstStyle/>
        <a:p>
          <a:r>
            <a:rPr lang="zh-TW" altLang="en-US" sz="3600" dirty="0" smtClean="0">
              <a:solidFill>
                <a:schemeClr val="bg1"/>
              </a:solidFill>
            </a:rPr>
            <a:t>未來</a:t>
          </a:r>
          <a:r>
            <a:rPr lang="en-US" altLang="zh-TW" sz="3600" dirty="0" smtClean="0">
              <a:solidFill>
                <a:schemeClr val="bg1"/>
              </a:solidFill>
            </a:rPr>
            <a:t/>
          </a:r>
          <a:br>
            <a:rPr lang="en-US" altLang="zh-TW" sz="3600" dirty="0" smtClean="0">
              <a:solidFill>
                <a:schemeClr val="bg1"/>
              </a:solidFill>
            </a:rPr>
          </a:br>
          <a:r>
            <a:rPr lang="zh-TW" altLang="en-US" sz="3600" dirty="0" smtClean="0">
              <a:solidFill>
                <a:schemeClr val="bg1"/>
              </a:solidFill>
            </a:rPr>
            <a:t>學習</a:t>
          </a:r>
          <a:endParaRPr lang="zh-TW" altLang="en-US" sz="3600" dirty="0">
            <a:solidFill>
              <a:schemeClr val="bg1"/>
            </a:solidFill>
          </a:endParaRPr>
        </a:p>
      </dgm:t>
    </dgm:pt>
    <dgm:pt modelId="{74C9CCEA-2048-4050-B7BD-17C49C403497}" type="parTrans" cxnId="{FE6B43EC-2D21-4ECF-9464-864F919E1C2F}">
      <dgm:prSet/>
      <dgm:spPr/>
      <dgm:t>
        <a:bodyPr/>
        <a:lstStyle/>
        <a:p>
          <a:endParaRPr lang="zh-TW" altLang="en-US"/>
        </a:p>
      </dgm:t>
    </dgm:pt>
    <dgm:pt modelId="{7F74648C-1D92-4BA8-B921-4AC2450EE27B}" type="sibTrans" cxnId="{FE6B43EC-2D21-4ECF-9464-864F919E1C2F}">
      <dgm:prSet/>
      <dgm:spPr/>
      <dgm:t>
        <a:bodyPr/>
        <a:lstStyle/>
        <a:p>
          <a:endParaRPr lang="zh-TW" altLang="en-US"/>
        </a:p>
      </dgm:t>
    </dgm:pt>
    <dgm:pt modelId="{EF24BB20-31D1-476D-8F22-9DD974B61B83}">
      <dgm:prSet phldrT="[文字]" custT="1"/>
      <dgm:spPr/>
      <dgm:t>
        <a:bodyPr/>
        <a:lstStyle/>
        <a:p>
          <a:r>
            <a:rPr lang="zh-TW" altLang="en-US" sz="3600" dirty="0" smtClean="0">
              <a:solidFill>
                <a:schemeClr val="bg1"/>
              </a:solidFill>
            </a:rPr>
            <a:t>健全</a:t>
          </a:r>
          <a:r>
            <a:rPr lang="en-US" altLang="zh-TW" sz="3600" dirty="0" smtClean="0">
              <a:solidFill>
                <a:schemeClr val="bg1"/>
              </a:solidFill>
            </a:rPr>
            <a:t/>
          </a:r>
          <a:br>
            <a:rPr lang="en-US" altLang="zh-TW" sz="3600" dirty="0" smtClean="0">
              <a:solidFill>
                <a:schemeClr val="bg1"/>
              </a:solidFill>
            </a:rPr>
          </a:br>
          <a:r>
            <a:rPr lang="zh-TW" altLang="en-US" sz="3600" dirty="0" smtClean="0">
              <a:solidFill>
                <a:schemeClr val="bg1"/>
              </a:solidFill>
            </a:rPr>
            <a:t>品格</a:t>
          </a:r>
          <a:endParaRPr lang="zh-TW" altLang="en-US" sz="3600" dirty="0">
            <a:solidFill>
              <a:schemeClr val="bg1"/>
            </a:solidFill>
          </a:endParaRPr>
        </a:p>
      </dgm:t>
    </dgm:pt>
    <dgm:pt modelId="{5A05D3B4-D791-4C9A-8733-C620D70092AC}" type="parTrans" cxnId="{4AA8AAEE-A3AC-47CC-BC12-F8A494A60C3F}">
      <dgm:prSet/>
      <dgm:spPr/>
      <dgm:t>
        <a:bodyPr/>
        <a:lstStyle/>
        <a:p>
          <a:endParaRPr lang="zh-TW" altLang="en-US"/>
        </a:p>
      </dgm:t>
    </dgm:pt>
    <dgm:pt modelId="{7E842BF9-C17D-4081-BE77-609FCBAC6AA0}" type="sibTrans" cxnId="{4AA8AAEE-A3AC-47CC-BC12-F8A494A60C3F}">
      <dgm:prSet/>
      <dgm:spPr/>
      <dgm:t>
        <a:bodyPr/>
        <a:lstStyle/>
        <a:p>
          <a:endParaRPr lang="zh-TW" altLang="en-US"/>
        </a:p>
      </dgm:t>
    </dgm:pt>
    <dgm:pt modelId="{07C5F116-C8E0-4597-BF67-151B9598696B}" type="pres">
      <dgm:prSet presAssocID="{295258AF-B4A5-4F10-9B82-E80C6DECD713}" presName="compositeShape" presStyleCnt="0">
        <dgm:presLayoutVars>
          <dgm:chMax val="7"/>
          <dgm:dir/>
          <dgm:resizeHandles val="exact"/>
        </dgm:presLayoutVars>
      </dgm:prSet>
      <dgm:spPr/>
    </dgm:pt>
    <dgm:pt modelId="{0A36F254-0B7C-421E-BFFF-19002824461A}" type="pres">
      <dgm:prSet presAssocID="{AF339CD5-A302-4359-BAD3-47E52AE28A9B}" presName="circ1" presStyleLbl="vennNode1" presStyleIdx="0" presStyleCnt="3"/>
      <dgm:spPr/>
      <dgm:t>
        <a:bodyPr/>
        <a:lstStyle/>
        <a:p>
          <a:endParaRPr lang="zh-TW" altLang="en-US"/>
        </a:p>
      </dgm:t>
    </dgm:pt>
    <dgm:pt modelId="{EEFFA6D9-2171-48E1-9892-8537638EF586}" type="pres">
      <dgm:prSet presAssocID="{AF339CD5-A302-4359-BAD3-47E52AE28A9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B1F8999-4D2D-4251-9370-B938C4F59B36}" type="pres">
      <dgm:prSet presAssocID="{29858B88-298C-41F3-A0BD-725CF0FC5F6D}" presName="circ2" presStyleLbl="vennNode1" presStyleIdx="1" presStyleCnt="3"/>
      <dgm:spPr/>
      <dgm:t>
        <a:bodyPr/>
        <a:lstStyle/>
        <a:p>
          <a:endParaRPr lang="zh-TW" altLang="en-US"/>
        </a:p>
      </dgm:t>
    </dgm:pt>
    <dgm:pt modelId="{055BB89C-FC89-4C19-B261-2879D3FF662E}" type="pres">
      <dgm:prSet presAssocID="{29858B88-298C-41F3-A0BD-725CF0FC5F6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94396C-BE1A-4509-8561-499C13C0AF0F}" type="pres">
      <dgm:prSet presAssocID="{EF24BB20-31D1-476D-8F22-9DD974B61B83}" presName="circ3" presStyleLbl="vennNode1" presStyleIdx="2" presStyleCnt="3"/>
      <dgm:spPr/>
      <dgm:t>
        <a:bodyPr/>
        <a:lstStyle/>
        <a:p>
          <a:endParaRPr lang="zh-TW" altLang="en-US"/>
        </a:p>
      </dgm:t>
    </dgm:pt>
    <dgm:pt modelId="{6E311040-15A6-42CE-B506-F5DE19F0BF0B}" type="pres">
      <dgm:prSet presAssocID="{EF24BB20-31D1-476D-8F22-9DD974B61B8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E6B43EC-2D21-4ECF-9464-864F919E1C2F}" srcId="{295258AF-B4A5-4F10-9B82-E80C6DECD713}" destId="{29858B88-298C-41F3-A0BD-725CF0FC5F6D}" srcOrd="1" destOrd="0" parTransId="{74C9CCEA-2048-4050-B7BD-17C49C403497}" sibTransId="{7F74648C-1D92-4BA8-B921-4AC2450EE27B}"/>
    <dgm:cxn modelId="{4AA8AAEE-A3AC-47CC-BC12-F8A494A60C3F}" srcId="{295258AF-B4A5-4F10-9B82-E80C6DECD713}" destId="{EF24BB20-31D1-476D-8F22-9DD974B61B83}" srcOrd="2" destOrd="0" parTransId="{5A05D3B4-D791-4C9A-8733-C620D70092AC}" sibTransId="{7E842BF9-C17D-4081-BE77-609FCBAC6AA0}"/>
    <dgm:cxn modelId="{8F35926A-4325-401B-A605-67DCDD9734D1}" type="presOf" srcId="{29858B88-298C-41F3-A0BD-725CF0FC5F6D}" destId="{EB1F8999-4D2D-4251-9370-B938C4F59B36}" srcOrd="0" destOrd="0" presId="urn:microsoft.com/office/officeart/2005/8/layout/venn1"/>
    <dgm:cxn modelId="{82E75298-54DB-438E-B487-3550684EFDAF}" type="presOf" srcId="{29858B88-298C-41F3-A0BD-725CF0FC5F6D}" destId="{055BB89C-FC89-4C19-B261-2879D3FF662E}" srcOrd="1" destOrd="0" presId="urn:microsoft.com/office/officeart/2005/8/layout/venn1"/>
    <dgm:cxn modelId="{05E5DB08-4174-48C4-96D9-E9E4736399AB}" type="presOf" srcId="{AF339CD5-A302-4359-BAD3-47E52AE28A9B}" destId="{EEFFA6D9-2171-48E1-9892-8537638EF586}" srcOrd="1" destOrd="0" presId="urn:microsoft.com/office/officeart/2005/8/layout/venn1"/>
    <dgm:cxn modelId="{4C0E1E58-3A47-431A-AE39-DB97FE93DC16}" type="presOf" srcId="{EF24BB20-31D1-476D-8F22-9DD974B61B83}" destId="{6194396C-BE1A-4509-8561-499C13C0AF0F}" srcOrd="0" destOrd="0" presId="urn:microsoft.com/office/officeart/2005/8/layout/venn1"/>
    <dgm:cxn modelId="{0869DFFF-E895-4919-B1BC-A31F78EEE6F6}" type="presOf" srcId="{AF339CD5-A302-4359-BAD3-47E52AE28A9B}" destId="{0A36F254-0B7C-421E-BFFF-19002824461A}" srcOrd="0" destOrd="0" presId="urn:microsoft.com/office/officeart/2005/8/layout/venn1"/>
    <dgm:cxn modelId="{B67D07D3-9841-4D42-8459-3DD4E792C079}" type="presOf" srcId="{295258AF-B4A5-4F10-9B82-E80C6DECD713}" destId="{07C5F116-C8E0-4597-BF67-151B9598696B}" srcOrd="0" destOrd="0" presId="urn:microsoft.com/office/officeart/2005/8/layout/venn1"/>
    <dgm:cxn modelId="{89213432-280D-4795-9723-DF09755927E2}" type="presOf" srcId="{EF24BB20-31D1-476D-8F22-9DD974B61B83}" destId="{6E311040-15A6-42CE-B506-F5DE19F0BF0B}" srcOrd="1" destOrd="0" presId="urn:microsoft.com/office/officeart/2005/8/layout/venn1"/>
    <dgm:cxn modelId="{313B71DC-2067-48D7-884E-027E4385F71B}" srcId="{295258AF-B4A5-4F10-9B82-E80C6DECD713}" destId="{AF339CD5-A302-4359-BAD3-47E52AE28A9B}" srcOrd="0" destOrd="0" parTransId="{C5BD3E06-44E8-41BF-9130-214354BF70D0}" sibTransId="{2A7A2BF4-9BBC-49FB-B1B0-505331B4C76F}"/>
    <dgm:cxn modelId="{D63B7EC7-A0DD-4227-AD4F-B5B991F906CE}" type="presParOf" srcId="{07C5F116-C8E0-4597-BF67-151B9598696B}" destId="{0A36F254-0B7C-421E-BFFF-19002824461A}" srcOrd="0" destOrd="0" presId="urn:microsoft.com/office/officeart/2005/8/layout/venn1"/>
    <dgm:cxn modelId="{D32E9386-3262-4168-AA57-8E0DC13AFE3D}" type="presParOf" srcId="{07C5F116-C8E0-4597-BF67-151B9598696B}" destId="{EEFFA6D9-2171-48E1-9892-8537638EF586}" srcOrd="1" destOrd="0" presId="urn:microsoft.com/office/officeart/2005/8/layout/venn1"/>
    <dgm:cxn modelId="{3C682BD3-BBC5-46EF-B43F-007B855FC712}" type="presParOf" srcId="{07C5F116-C8E0-4597-BF67-151B9598696B}" destId="{EB1F8999-4D2D-4251-9370-B938C4F59B36}" srcOrd="2" destOrd="0" presId="urn:microsoft.com/office/officeart/2005/8/layout/venn1"/>
    <dgm:cxn modelId="{119D6CD7-C177-4A46-AA9B-8990589F7D77}" type="presParOf" srcId="{07C5F116-C8E0-4597-BF67-151B9598696B}" destId="{055BB89C-FC89-4C19-B261-2879D3FF662E}" srcOrd="3" destOrd="0" presId="urn:microsoft.com/office/officeart/2005/8/layout/venn1"/>
    <dgm:cxn modelId="{E8E70387-8DFE-4151-9550-B09C4E38F956}" type="presParOf" srcId="{07C5F116-C8E0-4597-BF67-151B9598696B}" destId="{6194396C-BE1A-4509-8561-499C13C0AF0F}" srcOrd="4" destOrd="0" presId="urn:microsoft.com/office/officeart/2005/8/layout/venn1"/>
    <dgm:cxn modelId="{B954FAB4-D903-48CB-82D4-F2F66288D669}" type="presParOf" srcId="{07C5F116-C8E0-4597-BF67-151B9598696B}" destId="{6E311040-15A6-42CE-B506-F5DE19F0BF0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F6FB2C-8042-4626-ADF3-255373708244}">
      <dsp:nvSpPr>
        <dsp:cNvPr id="0" name=""/>
        <dsp:cNvSpPr/>
      </dsp:nvSpPr>
      <dsp:spPr>
        <a:xfrm>
          <a:off x="1082793" y="960"/>
          <a:ext cx="1840320" cy="1840320"/>
        </a:xfrm>
        <a:prstGeom prst="ellipse">
          <a:avLst/>
        </a:prstGeom>
        <a:solidFill>
          <a:srgbClr val="336600">
            <a:alpha val="49804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279" tIns="38100" rIns="101279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升學考試</a:t>
          </a:r>
          <a:endParaRPr lang="zh-TW" altLang="en-US" sz="3000" kern="1200" dirty="0"/>
        </a:p>
      </dsp:txBody>
      <dsp:txXfrm>
        <a:off x="1082793" y="960"/>
        <a:ext cx="1840320" cy="1840320"/>
      </dsp:txXfrm>
    </dsp:sp>
    <dsp:sp modelId="{7232250C-3258-47B3-863D-0922A8417F34}">
      <dsp:nvSpPr>
        <dsp:cNvPr id="0" name=""/>
        <dsp:cNvSpPr/>
      </dsp:nvSpPr>
      <dsp:spPr>
        <a:xfrm>
          <a:off x="2532866" y="960"/>
          <a:ext cx="1840320" cy="1840320"/>
        </a:xfrm>
        <a:prstGeom prst="ellipse">
          <a:avLst/>
        </a:prstGeom>
        <a:solidFill>
          <a:srgbClr val="0033CC">
            <a:alpha val="50000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279" tIns="38100" rIns="101279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大學預備</a:t>
          </a:r>
          <a:endParaRPr lang="zh-TW" altLang="en-US" sz="3000" kern="1200" dirty="0"/>
        </a:p>
      </dsp:txBody>
      <dsp:txXfrm>
        <a:off x="2532866" y="960"/>
        <a:ext cx="1840320" cy="18403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36F254-0B7C-421E-BFFF-19002824461A}">
      <dsp:nvSpPr>
        <dsp:cNvPr id="0" name=""/>
        <dsp:cNvSpPr/>
      </dsp:nvSpPr>
      <dsp:spPr>
        <a:xfrm>
          <a:off x="795628" y="256401"/>
          <a:ext cx="2204975" cy="2204975"/>
        </a:xfrm>
        <a:prstGeom prst="ellipse">
          <a:avLst/>
        </a:prstGeom>
        <a:solidFill>
          <a:srgbClr val="66CCFF">
            <a:alpha val="50000"/>
          </a:srgb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solidFill>
                <a:schemeClr val="bg1"/>
              </a:solidFill>
            </a:rPr>
            <a:t>全球</a:t>
          </a:r>
          <a:r>
            <a:rPr lang="en-US" altLang="zh-TW" sz="3600" kern="1200" dirty="0" smtClean="0">
              <a:solidFill>
                <a:schemeClr val="bg1"/>
              </a:solidFill>
            </a:rPr>
            <a:t/>
          </a:r>
          <a:br>
            <a:rPr lang="en-US" altLang="zh-TW" sz="3600" kern="1200" dirty="0" smtClean="0">
              <a:solidFill>
                <a:schemeClr val="bg1"/>
              </a:solidFill>
            </a:rPr>
          </a:br>
          <a:r>
            <a:rPr lang="zh-TW" altLang="en-US" sz="3600" kern="1200" dirty="0" smtClean="0">
              <a:solidFill>
                <a:schemeClr val="bg1"/>
              </a:solidFill>
            </a:rPr>
            <a:t>視野</a:t>
          </a:r>
          <a:endParaRPr lang="zh-TW" altLang="en-US" sz="3600" kern="1200" dirty="0">
            <a:solidFill>
              <a:schemeClr val="bg1"/>
            </a:solidFill>
          </a:endParaRPr>
        </a:p>
      </dsp:txBody>
      <dsp:txXfrm>
        <a:off x="1089625" y="642272"/>
        <a:ext cx="1616981" cy="992238"/>
      </dsp:txXfrm>
    </dsp:sp>
    <dsp:sp modelId="{EB1F8999-4D2D-4251-9370-B938C4F59B36}">
      <dsp:nvSpPr>
        <dsp:cNvPr id="0" name=""/>
        <dsp:cNvSpPr/>
      </dsp:nvSpPr>
      <dsp:spPr>
        <a:xfrm>
          <a:off x="1591256" y="1634511"/>
          <a:ext cx="2204975" cy="220497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solidFill>
                <a:schemeClr val="bg1"/>
              </a:solidFill>
            </a:rPr>
            <a:t>未來</a:t>
          </a:r>
          <a:r>
            <a:rPr lang="en-US" altLang="zh-TW" sz="3600" kern="1200" dirty="0" smtClean="0">
              <a:solidFill>
                <a:schemeClr val="bg1"/>
              </a:solidFill>
            </a:rPr>
            <a:t/>
          </a:r>
          <a:br>
            <a:rPr lang="en-US" altLang="zh-TW" sz="3600" kern="1200" dirty="0" smtClean="0">
              <a:solidFill>
                <a:schemeClr val="bg1"/>
              </a:solidFill>
            </a:rPr>
          </a:br>
          <a:r>
            <a:rPr lang="zh-TW" altLang="en-US" sz="3600" kern="1200" dirty="0" smtClean="0">
              <a:solidFill>
                <a:schemeClr val="bg1"/>
              </a:solidFill>
            </a:rPr>
            <a:t>學習</a:t>
          </a:r>
          <a:endParaRPr lang="zh-TW" altLang="en-US" sz="3600" kern="1200" dirty="0">
            <a:solidFill>
              <a:schemeClr val="bg1"/>
            </a:solidFill>
          </a:endParaRPr>
        </a:p>
      </dsp:txBody>
      <dsp:txXfrm>
        <a:off x="2265611" y="2204129"/>
        <a:ext cx="1322985" cy="1212736"/>
      </dsp:txXfrm>
    </dsp:sp>
    <dsp:sp modelId="{6194396C-BE1A-4509-8561-499C13C0AF0F}">
      <dsp:nvSpPr>
        <dsp:cNvPr id="0" name=""/>
        <dsp:cNvSpPr/>
      </dsp:nvSpPr>
      <dsp:spPr>
        <a:xfrm>
          <a:off x="0" y="1634511"/>
          <a:ext cx="2204975" cy="220497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solidFill>
                <a:schemeClr val="bg1"/>
              </a:solidFill>
            </a:rPr>
            <a:t>健全</a:t>
          </a:r>
          <a:r>
            <a:rPr lang="en-US" altLang="zh-TW" sz="3600" kern="1200" dirty="0" smtClean="0">
              <a:solidFill>
                <a:schemeClr val="bg1"/>
              </a:solidFill>
            </a:rPr>
            <a:t/>
          </a:r>
          <a:br>
            <a:rPr lang="en-US" altLang="zh-TW" sz="3600" kern="1200" dirty="0" smtClean="0">
              <a:solidFill>
                <a:schemeClr val="bg1"/>
              </a:solidFill>
            </a:rPr>
          </a:br>
          <a:r>
            <a:rPr lang="zh-TW" altLang="en-US" sz="3600" kern="1200" dirty="0" smtClean="0">
              <a:solidFill>
                <a:schemeClr val="bg1"/>
              </a:solidFill>
            </a:rPr>
            <a:t>品格</a:t>
          </a:r>
          <a:endParaRPr lang="zh-TW" altLang="en-US" sz="3600" kern="1200" dirty="0">
            <a:solidFill>
              <a:schemeClr val="bg1"/>
            </a:solidFill>
          </a:endParaRPr>
        </a:p>
      </dsp:txBody>
      <dsp:txXfrm>
        <a:off x="207635" y="2204129"/>
        <a:ext cx="1322985" cy="1212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F9E62-85C4-4051-9BBC-AFA8E3F8D484}" type="datetimeFigureOut">
              <a:rPr lang="zh-TW" altLang="en-US" smtClean="0"/>
              <a:pPr/>
              <a:t>2016/8/25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715AE-1850-4D85-934D-7F80F52EC2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26964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715AE-1850-4D85-934D-7F80F52EC285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73056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442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710452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306125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69553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7377312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941789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508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14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6082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9070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4760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869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05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9083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5204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751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2400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7416" y="1430201"/>
            <a:ext cx="7587048" cy="4435139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874107" y="477794"/>
            <a:ext cx="6153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srgbClr val="92D050"/>
                </a:solidFill>
              </a:rPr>
              <a:t>學校願景圖</a:t>
            </a:r>
            <a:r>
              <a:rPr lang="en-US" altLang="zh-TW" sz="4000" dirty="0">
                <a:solidFill>
                  <a:srgbClr val="92D050"/>
                </a:solidFill>
              </a:rPr>
              <a:t> </a:t>
            </a:r>
            <a:r>
              <a:rPr lang="en-US" altLang="zh-TW" sz="4000" dirty="0" smtClean="0">
                <a:solidFill>
                  <a:srgbClr val="92D050"/>
                </a:solidFill>
              </a:rPr>
              <a:t>:</a:t>
            </a:r>
            <a:r>
              <a:rPr lang="zh-TW" altLang="en-US" sz="4000" dirty="0" smtClean="0">
                <a:solidFill>
                  <a:srgbClr val="92D050"/>
                </a:solidFill>
              </a:rPr>
              <a:t>領先計畫版</a:t>
            </a:r>
            <a:endParaRPr lang="zh-TW" altLang="en-US" sz="4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615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「樹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955" y="154223"/>
            <a:ext cx="2393249" cy="329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4.istockimg.com/file_thumbview_approve/67479169/5/stock-illustration-67479169-black-vector-tree-and-green-leafs-and-roo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7719" y="0"/>
            <a:ext cx="3394650" cy="339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thumbs.dreamstime.com/z/color-tree-roots-vector-illustration-graphic-element-6569172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518"/>
          <a:stretch/>
        </p:blipFill>
        <p:spPr bwMode="auto">
          <a:xfrm>
            <a:off x="8814120" y="3760425"/>
            <a:ext cx="3695854" cy="353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s-media-cache-ak0.pinimg.com/236x/75/d1/fa/75d1fa675442da81253117a2e391a99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7498" y="4010215"/>
            <a:ext cx="2937183" cy="35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thumbs.dreamstime.com/z/color-tree-roots-vector-illustration-graphic-element-6588600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43" r="16247" b="7363"/>
          <a:stretch/>
        </p:blipFill>
        <p:spPr bwMode="auto">
          <a:xfrm>
            <a:off x="3189974" y="-17956"/>
            <a:ext cx="2483178" cy="357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://i.istockimg.com/file_thumbview_approve/26494123/6/stock-illustration-26494123-scribble-round-graphic-tree-roo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4517" y="108409"/>
            <a:ext cx="2503815" cy="309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://cdn.xl.thumbs.canstockphoto.fr/canstock5002769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379"/>
          <a:stretch/>
        </p:blipFill>
        <p:spPr bwMode="auto">
          <a:xfrm>
            <a:off x="0" y="4109325"/>
            <a:ext cx="3399271" cy="31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http://bigpreviews.123rf.com/images/olganikitina/olganikitina1205/olganikitina120500097/13835004-oak-tree-with-roots-and-dense-foliage-Stock-Vector-lif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5758" y="4005445"/>
            <a:ext cx="3632591" cy="363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53830" y="2872292"/>
            <a:ext cx="12356757" cy="126396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381443" y="3264129"/>
            <a:ext cx="9366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2">
                    <a:lumMod val="50000"/>
                  </a:schemeClr>
                </a:solidFill>
              </a:rPr>
              <a:t>景美</a:t>
            </a:r>
            <a:r>
              <a:rPr lang="zh-TW" altLang="en-US" sz="3200" dirty="0" smtClean="0">
                <a:solidFill>
                  <a:schemeClr val="bg2">
                    <a:lumMod val="50000"/>
                  </a:schemeClr>
                </a:solidFill>
              </a:rPr>
              <a:t>女中會長成一棵獨一無二</a:t>
            </a:r>
            <a:r>
              <a:rPr lang="en-US" altLang="zh-TW" sz="3200" dirty="0" smtClean="0">
                <a:solidFill>
                  <a:schemeClr val="bg2">
                    <a:lumMod val="50000"/>
                  </a:schemeClr>
                </a:solidFill>
              </a:rPr>
              <a:t>,</a:t>
            </a:r>
            <a:r>
              <a:rPr lang="zh-TW" altLang="en-US" sz="3200" dirty="0" smtClean="0">
                <a:solidFill>
                  <a:schemeClr val="bg2">
                    <a:lumMod val="50000"/>
                  </a:schemeClr>
                </a:solidFill>
              </a:rPr>
              <a:t>屬於我們自己的樹</a:t>
            </a:r>
            <a:endParaRPr lang="zh-TW" alt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048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874107" y="477794"/>
            <a:ext cx="6153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srgbClr val="92D050"/>
                </a:solidFill>
              </a:rPr>
              <a:t>學校願景圖</a:t>
            </a:r>
            <a:r>
              <a:rPr lang="en-US" altLang="zh-TW" sz="4000" dirty="0">
                <a:solidFill>
                  <a:srgbClr val="92D050"/>
                </a:solidFill>
              </a:rPr>
              <a:t> </a:t>
            </a:r>
            <a:r>
              <a:rPr lang="en-US" altLang="zh-TW" sz="4000" dirty="0" smtClean="0">
                <a:solidFill>
                  <a:srgbClr val="92D050"/>
                </a:solidFill>
              </a:rPr>
              <a:t>:</a:t>
            </a:r>
            <a:r>
              <a:rPr lang="zh-TW" altLang="en-US" sz="4000" dirty="0" smtClean="0">
                <a:solidFill>
                  <a:srgbClr val="92D050"/>
                </a:solidFill>
              </a:rPr>
              <a:t>領先計畫版</a:t>
            </a:r>
            <a:endParaRPr lang="zh-TW" altLang="en-US" sz="4000" dirty="0">
              <a:solidFill>
                <a:srgbClr val="92D050"/>
              </a:solidFill>
            </a:endParaRPr>
          </a:p>
        </p:txBody>
      </p:sp>
      <p:pic>
        <p:nvPicPr>
          <p:cNvPr id="5" name="圖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5403" y="1309815"/>
            <a:ext cx="5822369" cy="54369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3435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8626" y="1407477"/>
            <a:ext cx="7587048" cy="443513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E687B3"/>
            </a:solidFill>
          </a:ln>
        </p:spPr>
      </p:pic>
      <p:sp>
        <p:nvSpPr>
          <p:cNvPr id="4" name="文字方塊 3"/>
          <p:cNvSpPr txBox="1"/>
          <p:nvPr/>
        </p:nvSpPr>
        <p:spPr>
          <a:xfrm>
            <a:off x="2207740" y="378940"/>
            <a:ext cx="5799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srgbClr val="92D050"/>
                </a:solidFill>
              </a:rPr>
              <a:t>學校願景圖：動態修正</a:t>
            </a:r>
            <a:endParaRPr lang="zh-TW" altLang="en-US" sz="4000" dirty="0">
              <a:solidFill>
                <a:srgbClr val="92D05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4548" y="3929411"/>
            <a:ext cx="920576" cy="932769"/>
          </a:xfrm>
          <a:prstGeom prst="rect">
            <a:avLst/>
          </a:prstGeom>
          <a:gradFill flip="none" rotWithShape="1">
            <a:gsLst>
              <a:gs pos="100000">
                <a:srgbClr val="E685B2"/>
              </a:gs>
              <a:gs pos="46000">
                <a:srgbClr val="E685B2"/>
              </a:gs>
              <a:gs pos="100000">
                <a:srgbClr val="E685B2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E685B2"/>
            </a:solidFill>
          </a:ln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xmlns="" val="116587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39096" y="530342"/>
            <a:ext cx="931699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92D050"/>
                </a:solidFill>
              </a:rPr>
              <a:t>未來學習：</a:t>
            </a:r>
            <a:endParaRPr lang="en-US" altLang="zh-TW" sz="4800" dirty="0" smtClean="0">
              <a:solidFill>
                <a:srgbClr val="92D050"/>
              </a:solidFill>
            </a:endParaRPr>
          </a:p>
          <a:p>
            <a:endParaRPr lang="en-US" altLang="zh-TW" sz="3600" dirty="0">
              <a:solidFill>
                <a:srgbClr val="92D050"/>
              </a:solidFill>
            </a:endParaRPr>
          </a:p>
          <a:p>
            <a:r>
              <a:rPr lang="zh-TW" altLang="en-US" sz="3600" dirty="0" smtClean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「過去三十年間</a:t>
            </a:r>
            <a:r>
              <a:rPr lang="en-US" altLang="zh-TW" sz="3600" dirty="0" smtClean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3600" dirty="0" smtClean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我們對</a:t>
            </a:r>
            <a:r>
              <a:rPr lang="en-US" altLang="zh-TW" sz="3600" dirty="0" smtClean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3600" dirty="0" smtClean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人類學習方式</a:t>
            </a:r>
            <a:r>
              <a:rPr lang="en-US" altLang="zh-TW" sz="3600" dirty="0" smtClean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3600" dirty="0" smtClean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的瞭解產生了重大的變革。令人吃驚的是</a:t>
            </a:r>
            <a:r>
              <a:rPr lang="en-US" altLang="zh-TW" sz="3600" dirty="0" smtClean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3600" dirty="0" smtClean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這項嶄新的</a:t>
            </a:r>
            <a:r>
              <a:rPr lang="en-US" altLang="zh-TW" sz="3600" dirty="0" smtClean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3600" dirty="0" smtClean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學習如何學習</a:t>
            </a:r>
            <a:r>
              <a:rPr lang="en-US" altLang="zh-TW" sz="3600" dirty="0" smtClean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3600" dirty="0" smtClean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的觀念</a:t>
            </a:r>
            <a:r>
              <a:rPr lang="en-US" altLang="zh-TW" sz="3600" dirty="0" smtClean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3600" dirty="0" smtClean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恰巧符合網路世代學生的新期望</a:t>
            </a:r>
            <a:r>
              <a:rPr lang="en-US" altLang="zh-TW" sz="3600" dirty="0" smtClean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3600" dirty="0" smtClean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以及知識時代的新需求與新工具。</a:t>
            </a:r>
            <a:r>
              <a:rPr lang="zh-TW" altLang="en-US" sz="36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36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sz="2800" dirty="0" smtClean="0">
                <a:solidFill>
                  <a:schemeClr val="bg2">
                    <a:lumMod val="50000"/>
                  </a:schemeClr>
                </a:solidFill>
              </a:rPr>
              <a:t>～教育大未來：我們需要的關鍵能力</a:t>
            </a:r>
            <a:endParaRPr lang="en-US" altLang="zh-TW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en-US" altLang="zh-TW" sz="2800" dirty="0" smtClean="0">
                <a:solidFill>
                  <a:schemeClr val="bg2">
                    <a:lumMod val="50000"/>
                  </a:schemeClr>
                </a:solidFill>
              </a:rPr>
              <a:t>21</a:t>
            </a:r>
            <a:r>
              <a:rPr lang="en-US" altLang="zh-TW" sz="2800" baseline="30000" dirty="0" smtClean="0">
                <a:solidFill>
                  <a:schemeClr val="bg2">
                    <a:lumMod val="50000"/>
                  </a:schemeClr>
                </a:solidFill>
              </a:rPr>
              <a:t>st</a:t>
            </a:r>
            <a:r>
              <a:rPr lang="en-US" altLang="zh-TW" sz="2800" dirty="0" smtClean="0">
                <a:solidFill>
                  <a:schemeClr val="bg2">
                    <a:lumMod val="50000"/>
                  </a:schemeClr>
                </a:solidFill>
              </a:rPr>
              <a:t> Century Skills</a:t>
            </a:r>
            <a:endParaRPr lang="zh-TW" alt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873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36604" y="1529544"/>
            <a:ext cx="991835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92D050"/>
                </a:solidFill>
              </a:rPr>
              <a:t>未來學習：</a:t>
            </a:r>
            <a:endParaRPr lang="en-US" altLang="zh-TW" sz="4800" dirty="0" smtClean="0">
              <a:solidFill>
                <a:srgbClr val="92D050"/>
              </a:solidFill>
            </a:endParaRPr>
          </a:p>
          <a:p>
            <a:endParaRPr lang="en-US" altLang="zh-TW" sz="3600" dirty="0" smtClean="0">
              <a:solidFill>
                <a:srgbClr val="92D050"/>
              </a:solidFill>
            </a:endParaRPr>
          </a:p>
          <a:p>
            <a:r>
              <a:rPr lang="zh-TW" altLang="en-US" sz="3600" dirty="0" smtClean="0">
                <a:solidFill>
                  <a:srgbClr val="92D050"/>
                </a:solidFill>
              </a:rPr>
              <a:t>面對不可知的未來</a:t>
            </a:r>
            <a:endParaRPr lang="en-US" altLang="zh-TW" sz="3600" dirty="0" smtClean="0">
              <a:solidFill>
                <a:srgbClr val="92D050"/>
              </a:solidFill>
            </a:endParaRPr>
          </a:p>
          <a:p>
            <a:r>
              <a:rPr lang="zh-TW" altLang="en-US" sz="3600" dirty="0" smtClean="0">
                <a:solidFill>
                  <a:srgbClr val="92D050"/>
                </a:solidFill>
              </a:rPr>
              <a:t>我們需指導學生學習</a:t>
            </a:r>
            <a:r>
              <a:rPr lang="zh-TW" altLang="en-US" sz="3600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ea"/>
              </a:rPr>
              <a:t>如何學習</a:t>
            </a:r>
            <a:r>
              <a:rPr lang="zh-TW" altLang="en-US" sz="3600" dirty="0" smtClean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」的各項能力</a:t>
            </a:r>
            <a:endParaRPr lang="en-US" altLang="zh-TW" sz="3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238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橢圓 9"/>
          <p:cNvSpPr/>
          <p:nvPr/>
        </p:nvSpPr>
        <p:spPr>
          <a:xfrm>
            <a:off x="5458582" y="2417574"/>
            <a:ext cx="3024000" cy="302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BF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altLang="zh-TW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未來學習</a:t>
            </a:r>
            <a:endParaRPr lang="en-US" altLang="zh-TW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altLang="zh-TW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</a:t>
            </a:r>
            <a:endParaRPr lang="zh-TW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橢圓 1"/>
          <p:cNvSpPr/>
          <p:nvPr/>
        </p:nvSpPr>
        <p:spPr>
          <a:xfrm>
            <a:off x="4242124" y="1072525"/>
            <a:ext cx="3022899" cy="3024000"/>
          </a:xfrm>
          <a:prstGeom prst="ellipse">
            <a:avLst/>
          </a:prstGeom>
          <a:solidFill>
            <a:srgbClr val="3399FF">
              <a:alpha val="60000"/>
            </a:srgbClr>
          </a:solidFill>
          <a:ln>
            <a:solidFill>
              <a:srgbClr val="FBF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全球視野</a:t>
            </a:r>
            <a:endParaRPr lang="en-US" altLang="zh-TW" sz="3600" dirty="0" smtClean="0"/>
          </a:p>
          <a:p>
            <a:pPr algn="ctr"/>
            <a:r>
              <a:rPr lang="en-US" altLang="zh-TW" sz="3600" dirty="0" smtClean="0"/>
              <a:t>G</a:t>
            </a:r>
          </a:p>
          <a:p>
            <a:pPr algn="ctr"/>
            <a:endParaRPr lang="en-US" altLang="zh-TW" sz="3600" dirty="0" smtClean="0"/>
          </a:p>
          <a:p>
            <a:pPr algn="ctr"/>
            <a:endParaRPr lang="zh-TW" altLang="en-US" sz="2400" dirty="0"/>
          </a:p>
        </p:txBody>
      </p:sp>
      <p:sp>
        <p:nvSpPr>
          <p:cNvPr id="9" name="橢圓 8"/>
          <p:cNvSpPr/>
          <p:nvPr/>
        </p:nvSpPr>
        <p:spPr>
          <a:xfrm>
            <a:off x="3023464" y="2417574"/>
            <a:ext cx="3024000" cy="3024000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solidFill>
              <a:srgbClr val="FBF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3600" dirty="0" smtClean="0"/>
          </a:p>
          <a:p>
            <a:pPr algn="ctr"/>
            <a:endParaRPr lang="en-US" altLang="zh-TW" sz="3600" dirty="0"/>
          </a:p>
          <a:p>
            <a:pPr algn="ctr"/>
            <a:r>
              <a:rPr lang="zh-TW" altLang="en-US" sz="3600" dirty="0" smtClean="0">
                <a:solidFill>
                  <a:srgbClr val="FFFF00"/>
                </a:solidFill>
              </a:rPr>
              <a:t>健全品格</a:t>
            </a:r>
            <a:endParaRPr lang="en-US" altLang="zh-TW" sz="3600" dirty="0" smtClean="0">
              <a:solidFill>
                <a:srgbClr val="FFFF00"/>
              </a:solidFill>
            </a:endParaRPr>
          </a:p>
          <a:p>
            <a:pPr algn="ctr"/>
            <a:r>
              <a:rPr lang="en-US" altLang="zh-TW" sz="3600" dirty="0" smtClean="0">
                <a:solidFill>
                  <a:srgbClr val="FFFF00"/>
                </a:solidFill>
              </a:rPr>
              <a:t>C</a:t>
            </a:r>
            <a:endParaRPr lang="zh-TW" altLang="en-US" sz="3600" dirty="0">
              <a:solidFill>
                <a:srgbClr val="FFFF00"/>
              </a:solidFill>
            </a:endParaRPr>
          </a:p>
        </p:txBody>
      </p:sp>
      <p:sp>
        <p:nvSpPr>
          <p:cNvPr id="3" name="圓角矩形圖說文字 2"/>
          <p:cNvSpPr/>
          <p:nvPr/>
        </p:nvSpPr>
        <p:spPr>
          <a:xfrm>
            <a:off x="2040241" y="1686054"/>
            <a:ext cx="1968649" cy="894541"/>
          </a:xfrm>
          <a:prstGeom prst="wedgeRoundRectCallout">
            <a:avLst>
              <a:gd name="adj1" fmla="val 77990"/>
              <a:gd name="adj2" fmla="val 87425"/>
              <a:gd name="adj3" fmla="val 16667"/>
            </a:avLst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/>
              <a:t>G+C</a:t>
            </a:r>
            <a:endParaRPr lang="zh-TW" altLang="en-US" sz="3600" dirty="0"/>
          </a:p>
        </p:txBody>
      </p:sp>
      <p:sp>
        <p:nvSpPr>
          <p:cNvPr id="6" name="圓角矩形圖說文字 5"/>
          <p:cNvSpPr/>
          <p:nvPr/>
        </p:nvSpPr>
        <p:spPr>
          <a:xfrm>
            <a:off x="7475052" y="1686053"/>
            <a:ext cx="1923826" cy="894541"/>
          </a:xfrm>
          <a:prstGeom prst="wedgeRoundRectCallout">
            <a:avLst>
              <a:gd name="adj1" fmla="val -87988"/>
              <a:gd name="adj2" fmla="val 86206"/>
              <a:gd name="adj3" fmla="val 16667"/>
            </a:avLst>
          </a:prstGeom>
          <a:solidFill>
            <a:srgbClr val="33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/>
              <a:t>G+L</a:t>
            </a:r>
            <a:endParaRPr lang="zh-TW" altLang="en-US" sz="3600" dirty="0"/>
          </a:p>
        </p:txBody>
      </p:sp>
      <p:sp>
        <p:nvSpPr>
          <p:cNvPr id="7" name="圓角矩形圖說文字 6"/>
          <p:cNvSpPr/>
          <p:nvPr/>
        </p:nvSpPr>
        <p:spPr>
          <a:xfrm>
            <a:off x="4643040" y="5640453"/>
            <a:ext cx="2080834" cy="722418"/>
          </a:xfrm>
          <a:prstGeom prst="wedgeRoundRectCallout">
            <a:avLst>
              <a:gd name="adj1" fmla="val 959"/>
              <a:gd name="adj2" fmla="val -227200"/>
              <a:gd name="adj3" fmla="val 16667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/>
              <a:t>C+L</a:t>
            </a:r>
            <a:endParaRPr lang="zh-TW" altLang="en-US" sz="36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902285" y="165760"/>
            <a:ext cx="8361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srgbClr val="92D050"/>
                </a:solidFill>
              </a:rPr>
              <a:t>學校願景圖：七塊領域的課程對應</a:t>
            </a:r>
            <a:endParaRPr lang="zh-TW" altLang="en-US" sz="4000" dirty="0">
              <a:solidFill>
                <a:srgbClr val="92D050"/>
              </a:solidFill>
            </a:endParaRPr>
          </a:p>
        </p:txBody>
      </p:sp>
      <p:sp>
        <p:nvSpPr>
          <p:cNvPr id="11" name="手繪多邊形 10"/>
          <p:cNvSpPr/>
          <p:nvPr/>
        </p:nvSpPr>
        <p:spPr>
          <a:xfrm>
            <a:off x="5468836" y="3054500"/>
            <a:ext cx="565965" cy="1056266"/>
          </a:xfrm>
          <a:custGeom>
            <a:avLst/>
            <a:gdLst>
              <a:gd name="connsiteX0" fmla="*/ 275748 w 565965"/>
              <a:gd name="connsiteY0" fmla="*/ 672 h 1056266"/>
              <a:gd name="connsiteX1" fmla="*/ 39079 w 565965"/>
              <a:gd name="connsiteY1" fmla="*/ 517039 h 1056266"/>
              <a:gd name="connsiteX2" fmla="*/ 28322 w 565965"/>
              <a:gd name="connsiteY2" fmla="*/ 1001133 h 1056266"/>
              <a:gd name="connsiteX3" fmla="*/ 318778 w 565965"/>
              <a:gd name="connsiteY3" fmla="*/ 1044164 h 1056266"/>
              <a:gd name="connsiteX4" fmla="*/ 555446 w 565965"/>
              <a:gd name="connsiteY4" fmla="*/ 990375 h 1056266"/>
              <a:gd name="connsiteX5" fmla="*/ 501658 w 565965"/>
              <a:gd name="connsiteY5" fmla="*/ 420220 h 1056266"/>
              <a:gd name="connsiteX6" fmla="*/ 275748 w 565965"/>
              <a:gd name="connsiteY6" fmla="*/ 672 h 105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5965" h="1056266">
                <a:moveTo>
                  <a:pt x="275748" y="672"/>
                </a:moveTo>
                <a:cubicBezTo>
                  <a:pt x="198652" y="16808"/>
                  <a:pt x="80317" y="350296"/>
                  <a:pt x="39079" y="517039"/>
                </a:cubicBezTo>
                <a:cubicBezTo>
                  <a:pt x="-2159" y="683783"/>
                  <a:pt x="-18295" y="913279"/>
                  <a:pt x="28322" y="1001133"/>
                </a:cubicBezTo>
                <a:cubicBezTo>
                  <a:pt x="74939" y="1088987"/>
                  <a:pt x="230924" y="1045957"/>
                  <a:pt x="318778" y="1044164"/>
                </a:cubicBezTo>
                <a:cubicBezTo>
                  <a:pt x="406632" y="1042371"/>
                  <a:pt x="524966" y="1094365"/>
                  <a:pt x="555446" y="990375"/>
                </a:cubicBezTo>
                <a:cubicBezTo>
                  <a:pt x="585926" y="886385"/>
                  <a:pt x="544689" y="577999"/>
                  <a:pt x="501658" y="420220"/>
                </a:cubicBezTo>
                <a:cubicBezTo>
                  <a:pt x="458628" y="262441"/>
                  <a:pt x="352844" y="-15464"/>
                  <a:pt x="275748" y="672"/>
                </a:cubicBezTo>
                <a:close/>
              </a:path>
            </a:pathLst>
          </a:cu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2934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9" grpId="0" animBg="1"/>
      <p:bldP spid="3" grpId="0" animBg="1"/>
      <p:bldP spid="6" grpId="0" animBg="1"/>
      <p:bldP spid="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接點 7"/>
          <p:cNvCxnSpPr/>
          <p:nvPr/>
        </p:nvCxnSpPr>
        <p:spPr>
          <a:xfrm>
            <a:off x="938697" y="4506200"/>
            <a:ext cx="10402645" cy="118334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群組 4"/>
          <p:cNvGrpSpPr/>
          <p:nvPr/>
        </p:nvGrpSpPr>
        <p:grpSpPr>
          <a:xfrm>
            <a:off x="3023464" y="1072525"/>
            <a:ext cx="5459118" cy="4369049"/>
            <a:chOff x="3023464" y="1072525"/>
            <a:chExt cx="5459118" cy="4369049"/>
          </a:xfrm>
        </p:grpSpPr>
        <p:sp>
          <p:nvSpPr>
            <p:cNvPr id="15" name="橢圓 14"/>
            <p:cNvSpPr/>
            <p:nvPr/>
          </p:nvSpPr>
          <p:spPr>
            <a:xfrm>
              <a:off x="5458582" y="2417574"/>
              <a:ext cx="3024000" cy="3024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FBF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36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endPara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zh-TW" altLang="en-US" sz="3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未來學習</a:t>
              </a:r>
              <a:endParaRPr lang="en-US" altLang="zh-TW" sz="36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en-US" altLang="zh-TW" sz="3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</a:t>
              </a:r>
              <a:endParaRPr lang="zh-TW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橢圓 15"/>
            <p:cNvSpPr/>
            <p:nvPr/>
          </p:nvSpPr>
          <p:spPr>
            <a:xfrm>
              <a:off x="4242124" y="1072525"/>
              <a:ext cx="3022899" cy="3024000"/>
            </a:xfrm>
            <a:prstGeom prst="ellipse">
              <a:avLst/>
            </a:prstGeom>
            <a:solidFill>
              <a:srgbClr val="3399FF">
                <a:alpha val="60000"/>
              </a:srgbClr>
            </a:solidFill>
            <a:ln>
              <a:solidFill>
                <a:srgbClr val="FBF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dirty="0" smtClean="0"/>
                <a:t>全球視野</a:t>
              </a:r>
              <a:endParaRPr lang="en-US" altLang="zh-TW" sz="3600" dirty="0" smtClean="0"/>
            </a:p>
            <a:p>
              <a:pPr algn="ctr"/>
              <a:r>
                <a:rPr lang="en-US" altLang="zh-TW" sz="3600" dirty="0" smtClean="0"/>
                <a:t>G</a:t>
              </a:r>
            </a:p>
            <a:p>
              <a:pPr algn="ctr"/>
              <a:endParaRPr lang="en-US" altLang="zh-TW" sz="3600" dirty="0" smtClean="0"/>
            </a:p>
            <a:p>
              <a:pPr algn="ctr"/>
              <a:endParaRPr lang="zh-TW" altLang="en-US" sz="2400" dirty="0"/>
            </a:p>
          </p:txBody>
        </p:sp>
        <p:sp>
          <p:nvSpPr>
            <p:cNvPr id="21" name="橢圓 20"/>
            <p:cNvSpPr/>
            <p:nvPr/>
          </p:nvSpPr>
          <p:spPr>
            <a:xfrm>
              <a:off x="3023464" y="2417574"/>
              <a:ext cx="3024000" cy="3024000"/>
            </a:xfrm>
            <a:prstGeom prst="ellipse">
              <a:avLst/>
            </a:prstGeom>
            <a:solidFill>
              <a:srgbClr val="FF0000">
                <a:alpha val="50196"/>
              </a:srgbClr>
            </a:solidFill>
            <a:ln>
              <a:solidFill>
                <a:srgbClr val="FBF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3600" dirty="0" smtClean="0"/>
            </a:p>
            <a:p>
              <a:pPr algn="ctr"/>
              <a:endParaRPr lang="en-US" altLang="zh-TW" sz="3600" dirty="0"/>
            </a:p>
            <a:p>
              <a:pPr algn="ctr"/>
              <a:r>
                <a:rPr lang="zh-TW" altLang="en-US" sz="3600" dirty="0" smtClean="0">
                  <a:solidFill>
                    <a:srgbClr val="FFFF00"/>
                  </a:solidFill>
                </a:rPr>
                <a:t>健全品格</a:t>
              </a:r>
              <a:endParaRPr lang="en-US" altLang="zh-TW" sz="3600" dirty="0" smtClean="0">
                <a:solidFill>
                  <a:srgbClr val="FFFF00"/>
                </a:solidFill>
              </a:endParaRPr>
            </a:p>
            <a:p>
              <a:pPr algn="ctr"/>
              <a:r>
                <a:rPr lang="en-US" altLang="zh-TW" sz="3600" dirty="0" smtClean="0">
                  <a:solidFill>
                    <a:srgbClr val="FFFF00"/>
                  </a:solidFill>
                </a:rPr>
                <a:t>C</a:t>
              </a:r>
              <a:endParaRPr lang="zh-TW" altLang="en-US" sz="3600" dirty="0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17" name="資料庫圖表 16"/>
          <p:cNvGraphicFramePr/>
          <p:nvPr>
            <p:extLst>
              <p:ext uri="{D42A27DB-BD31-4B8C-83A1-F6EECF244321}">
                <p14:modId xmlns:p14="http://schemas.microsoft.com/office/powerpoint/2010/main" xmlns="" val="3580786519"/>
              </p:ext>
            </p:extLst>
          </p:nvPr>
        </p:nvGraphicFramePr>
        <p:xfrm>
          <a:off x="3105792" y="4765639"/>
          <a:ext cx="5478163" cy="1842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向下箭號 17"/>
          <p:cNvSpPr/>
          <p:nvPr/>
        </p:nvSpPr>
        <p:spPr>
          <a:xfrm>
            <a:off x="5360241" y="4039304"/>
            <a:ext cx="484632" cy="978408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上箭號 18"/>
          <p:cNvSpPr/>
          <p:nvPr/>
        </p:nvSpPr>
        <p:spPr>
          <a:xfrm>
            <a:off x="5844873" y="3993745"/>
            <a:ext cx="484632" cy="978408"/>
          </a:xfrm>
          <a:prstGeom prst="up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3349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00247 -0.1534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https://darksideofthecatalogue.files.wordpress.com/2011/10/treeroo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7623" y="50709"/>
            <a:ext cx="4711361" cy="680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線接點 2"/>
          <p:cNvCxnSpPr/>
          <p:nvPr/>
        </p:nvCxnSpPr>
        <p:spPr>
          <a:xfrm>
            <a:off x="841878" y="3763923"/>
            <a:ext cx="10402645" cy="118334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字方塊 1"/>
          <p:cNvSpPr txBox="1"/>
          <p:nvPr/>
        </p:nvSpPr>
        <p:spPr>
          <a:xfrm>
            <a:off x="6658984" y="4206240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/>
              <a:t>部訂課程</a:t>
            </a:r>
            <a:endParaRPr lang="zh-TW" altLang="en-US" sz="4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6658984" y="372681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/>
              <a:t>校本課程</a:t>
            </a:r>
            <a:endParaRPr lang="zh-TW" altLang="en-US" sz="4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7274537" y="1312711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/>
              <a:t>校訂必修</a:t>
            </a:r>
            <a:endParaRPr lang="zh-TW" altLang="en-US" sz="36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7274537" y="1973781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/>
              <a:t>多元選修</a:t>
            </a:r>
            <a:endParaRPr lang="zh-TW" altLang="en-US" sz="36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7274537" y="2634851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/>
              <a:t>彈性學習</a:t>
            </a:r>
            <a:endParaRPr lang="zh-TW" altLang="en-US" sz="36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7274537" y="5110821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/>
              <a:t>部訂必修</a:t>
            </a:r>
            <a:endParaRPr lang="zh-TW" altLang="en-US" sz="36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274537" y="5771891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/>
              <a:t>加深加廣選修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22492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https://darksideofthecatalogue.files.wordpress.com/2011/10/treeroo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7623" y="50709"/>
            <a:ext cx="4711361" cy="680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線接點 2"/>
          <p:cNvCxnSpPr/>
          <p:nvPr/>
        </p:nvCxnSpPr>
        <p:spPr>
          <a:xfrm>
            <a:off x="841878" y="3763923"/>
            <a:ext cx="10402645" cy="118334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字方塊 1"/>
          <p:cNvSpPr txBox="1"/>
          <p:nvPr/>
        </p:nvSpPr>
        <p:spPr>
          <a:xfrm>
            <a:off x="6658984" y="4206240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/>
              <a:t>部訂課程</a:t>
            </a:r>
            <a:endParaRPr lang="zh-TW" altLang="en-US" sz="4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6658984" y="372681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/>
              <a:t>校本課程</a:t>
            </a:r>
            <a:endParaRPr lang="zh-TW" altLang="en-US" sz="4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7274537" y="1312711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/>
              <a:t>校訂必修</a:t>
            </a:r>
            <a:endParaRPr lang="zh-TW" altLang="en-US" sz="36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7274537" y="1973781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/>
              <a:t>多元選修</a:t>
            </a:r>
            <a:endParaRPr lang="zh-TW" altLang="en-US" sz="36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7274537" y="2634851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/>
              <a:t>彈性學習</a:t>
            </a:r>
            <a:endParaRPr lang="zh-TW" altLang="en-US" sz="36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7274537" y="5110821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/>
              <a:t>部訂必修</a:t>
            </a:r>
            <a:endParaRPr lang="zh-TW" altLang="en-US" sz="36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274537" y="5771891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/>
              <a:t>加深加廣選修</a:t>
            </a:r>
            <a:endParaRPr lang="zh-TW" altLang="en-US" sz="3600" dirty="0"/>
          </a:p>
        </p:txBody>
      </p:sp>
      <p:graphicFrame>
        <p:nvGraphicFramePr>
          <p:cNvPr id="11" name="資料庫圖表 10"/>
          <p:cNvGraphicFramePr/>
          <p:nvPr>
            <p:extLst>
              <p:ext uri="{D42A27DB-BD31-4B8C-83A1-F6EECF244321}">
                <p14:modId xmlns:p14="http://schemas.microsoft.com/office/powerpoint/2010/main" xmlns="" val="3176210379"/>
              </p:ext>
            </p:extLst>
          </p:nvPr>
        </p:nvGraphicFramePr>
        <p:xfrm>
          <a:off x="2405187" y="1312711"/>
          <a:ext cx="3796232" cy="4095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58260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1323</TotalTime>
  <Words>206</Words>
  <Application>Microsoft Office PowerPoint</Application>
  <PresentationFormat>自訂</PresentationFormat>
  <Paragraphs>57</Paragraphs>
  <Slides>10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多面向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從新加坡課程架構</dc:title>
  <dc:creator>user</dc:creator>
  <cp:lastModifiedBy>user</cp:lastModifiedBy>
  <cp:revision>62</cp:revision>
  <dcterms:created xsi:type="dcterms:W3CDTF">2016-08-23T11:12:04Z</dcterms:created>
  <dcterms:modified xsi:type="dcterms:W3CDTF">2016-08-24T17:07:56Z</dcterms:modified>
</cp:coreProperties>
</file>