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289" r:id="rId4"/>
    <p:sldId id="318" r:id="rId5"/>
    <p:sldId id="314" r:id="rId6"/>
    <p:sldId id="319" r:id="rId7"/>
    <p:sldId id="322" r:id="rId8"/>
    <p:sldId id="323" r:id="rId9"/>
    <p:sldId id="324" r:id="rId10"/>
    <p:sldId id="341" r:id="rId11"/>
    <p:sldId id="342" r:id="rId12"/>
    <p:sldId id="343" r:id="rId13"/>
    <p:sldId id="339" r:id="rId14"/>
    <p:sldId id="340" r:id="rId15"/>
    <p:sldId id="325" r:id="rId16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3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8" autoAdjust="0"/>
    <p:restoredTop sz="99021" autoAdjust="0"/>
  </p:normalViewPr>
  <p:slideViewPr>
    <p:cSldViewPr>
      <p:cViewPr>
        <p:scale>
          <a:sx n="80" d="100"/>
          <a:sy n="80" d="100"/>
        </p:scale>
        <p:origin x="-25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94" y="-114"/>
      </p:cViewPr>
      <p:guideLst>
        <p:guide orient="horz" pos="310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3C729-57EC-4698-B66F-10CAF4738AB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F5ED550-0C12-41A1-99C5-A0F3D23CA2B7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北區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352216A-754A-4D57-BE01-CF83C9D9728D}" type="parTrans" cxnId="{8E60F666-3004-4EE9-82E5-1958ECBFEF9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0BC389E-0E2E-470E-8193-9C0282C83AA4}" type="sibTrans" cxnId="{8E60F666-3004-4EE9-82E5-1958ECBFEF9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0545F1A-3FAE-4194-A003-AC8D3DB549EF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新北市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85218DE-150C-45DB-9D39-5B7051DA8556}" type="parTrans" cxnId="{6CA1A24F-3317-4054-930C-5F854F40CEE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B8E6F4-21B5-4594-9942-82590E9F8AFE}" type="sibTrans" cxnId="{6CA1A24F-3317-4054-930C-5F854F40CEE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806097-6DF3-4594-8EE0-E728AE28FB90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台北市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1C3CDF6-87ED-4A9D-9AB4-56D46CA6009E}" type="parTrans" cxnId="{085752A7-796A-465C-91A0-A8241597F8C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A65FCBC-3AC0-4161-8D90-C260A58533D2}" type="sibTrans" cxnId="{085752A7-796A-465C-91A0-A8241597F8C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CF7CE50-EDA8-4F73-9F1F-B95F854861F7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中區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B998F89-5DA0-4A28-B899-73567FC788E1}" type="parTrans" cxnId="{D1457932-34AE-4018-B775-6F970BC67CC8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6754CE6-3DE4-46EA-B012-F4B4821985DE}" type="sibTrans" cxnId="{D1457932-34AE-4018-B775-6F970BC67CC8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84FDE30-3C27-4BF6-8AEA-A6425B43914A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桃園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611BF9C-289D-48C8-A462-B650D5CD3B77}" type="parTrans" cxnId="{27283C33-FAE1-4145-A932-2D8BFFAD67D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A0CE935-02D5-4DE5-A7B2-316B91284CAD}" type="sibTrans" cxnId="{27283C33-FAE1-4145-A932-2D8BFFAD67D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93D0576-A227-4EF3-8858-52CA35516076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台中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BFF9BCE-2B66-43A6-8E6B-25CCFA661A99}" type="parTrans" cxnId="{413D8115-2E75-4F43-BA4C-78C4D1B52246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91357C5-2C41-443C-B073-E7CFA07F5656}" type="sibTrans" cxnId="{413D8115-2E75-4F43-BA4C-78C4D1B52246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89CA53B-6F71-422F-85B3-596BB923CCD5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南區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C0B38DD-C51C-4BCC-959C-AECE66BC2CE4}" type="parTrans" cxnId="{99C4E99A-AB58-483B-A3E9-69822EB1A29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53DCB7-497F-483F-B592-956C34704CA9}" type="sibTrans" cxnId="{99C4E99A-AB58-483B-A3E9-69822EB1A290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99A38E2-935E-4C07-8ECC-C6C1FC7AC42B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高雄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3A6398B-7B2D-4612-A792-A0AF4E971C25}" type="parTrans" cxnId="{34B3BE16-41F7-4A2B-A211-C8F1D869C931}">
      <dgm:prSet/>
      <dgm:spPr/>
    </dgm:pt>
    <dgm:pt modelId="{18A21BD5-9CAF-46D9-A2A8-9BE0760C7D08}" type="sibTrans" cxnId="{34B3BE16-41F7-4A2B-A211-C8F1D869C931}">
      <dgm:prSet/>
      <dgm:spPr/>
    </dgm:pt>
    <dgm:pt modelId="{299FAE67-9B44-4FDF-A652-5ED390EB4A0A}" type="pres">
      <dgm:prSet presAssocID="{6053C729-57EC-4698-B66F-10CAF4738A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5BC92A-26F9-4033-8EE4-13092D939254}" type="pres">
      <dgm:prSet presAssocID="{2F5ED550-0C12-41A1-99C5-A0F3D23CA2B7}" presName="composite" presStyleCnt="0"/>
      <dgm:spPr/>
    </dgm:pt>
    <dgm:pt modelId="{6BE34CCF-9557-4C9B-A625-7371D867297D}" type="pres">
      <dgm:prSet presAssocID="{2F5ED550-0C12-41A1-99C5-A0F3D23CA2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9174C1-3FB8-4208-80C0-2B93201BF77D}" type="pres">
      <dgm:prSet presAssocID="{2F5ED550-0C12-41A1-99C5-A0F3D23CA2B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BEAFFD-6216-4B48-925B-890EC77E6DA8}" type="pres">
      <dgm:prSet presAssocID="{50BC389E-0E2E-470E-8193-9C0282C83AA4}" presName="space" presStyleCnt="0"/>
      <dgm:spPr/>
    </dgm:pt>
    <dgm:pt modelId="{ED482F93-7A69-4FA6-902B-61B305F97CF9}" type="pres">
      <dgm:prSet presAssocID="{1CF7CE50-EDA8-4F73-9F1F-B95F854861F7}" presName="composite" presStyleCnt="0"/>
      <dgm:spPr/>
    </dgm:pt>
    <dgm:pt modelId="{DADE33D8-71E9-4475-A95D-0D5CBB55346B}" type="pres">
      <dgm:prSet presAssocID="{1CF7CE50-EDA8-4F73-9F1F-B95F854861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86F5B1-9A2E-4ED1-AC6C-4E0C20741158}" type="pres">
      <dgm:prSet presAssocID="{1CF7CE50-EDA8-4F73-9F1F-B95F854861F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B3AC8E-416B-4B54-A7C3-F6C57A1B416D}" type="pres">
      <dgm:prSet presAssocID="{46754CE6-3DE4-46EA-B012-F4B4821985DE}" presName="space" presStyleCnt="0"/>
      <dgm:spPr/>
    </dgm:pt>
    <dgm:pt modelId="{07673E72-60DF-476D-9C23-F27AAB5D5A18}" type="pres">
      <dgm:prSet presAssocID="{689CA53B-6F71-422F-85B3-596BB923CCD5}" presName="composite" presStyleCnt="0"/>
      <dgm:spPr/>
    </dgm:pt>
    <dgm:pt modelId="{8DC62F61-C58C-48BC-89EA-C6852C4F1880}" type="pres">
      <dgm:prSet presAssocID="{689CA53B-6F71-422F-85B3-596BB923CC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C9B434-8E56-4839-98B7-14F9AF899659}" type="pres">
      <dgm:prSet presAssocID="{689CA53B-6F71-422F-85B3-596BB923CCD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B39D3A-3706-48CE-87CF-CDF6EB5D2CD9}" type="presOf" srcId="{90545F1A-3FAE-4194-A003-AC8D3DB549EF}" destId="{F89174C1-3FB8-4208-80C0-2B93201BF77D}" srcOrd="0" destOrd="0" presId="urn:microsoft.com/office/officeart/2005/8/layout/hList1"/>
    <dgm:cxn modelId="{8E60F666-3004-4EE9-82E5-1958ECBFEF90}" srcId="{6053C729-57EC-4698-B66F-10CAF4738AB0}" destId="{2F5ED550-0C12-41A1-99C5-A0F3D23CA2B7}" srcOrd="0" destOrd="0" parTransId="{C352216A-754A-4D57-BE01-CF83C9D9728D}" sibTransId="{50BC389E-0E2E-470E-8193-9C0282C83AA4}"/>
    <dgm:cxn modelId="{4BF1B9F2-4D22-41F1-A522-8F6A23EBA53C}" type="presOf" srcId="{1CF7CE50-EDA8-4F73-9F1F-B95F854861F7}" destId="{DADE33D8-71E9-4475-A95D-0D5CBB55346B}" srcOrd="0" destOrd="0" presId="urn:microsoft.com/office/officeart/2005/8/layout/hList1"/>
    <dgm:cxn modelId="{14F379D1-31F4-4808-8128-0287B25890DD}" type="presOf" srcId="{689CA53B-6F71-422F-85B3-596BB923CCD5}" destId="{8DC62F61-C58C-48BC-89EA-C6852C4F1880}" srcOrd="0" destOrd="0" presId="urn:microsoft.com/office/officeart/2005/8/layout/hList1"/>
    <dgm:cxn modelId="{413D8115-2E75-4F43-BA4C-78C4D1B52246}" srcId="{1CF7CE50-EDA8-4F73-9F1F-B95F854861F7}" destId="{C93D0576-A227-4EF3-8858-52CA35516076}" srcOrd="1" destOrd="0" parTransId="{0BFF9BCE-2B66-43A6-8E6B-25CCFA661A99}" sibTransId="{291357C5-2C41-443C-B073-E7CFA07F5656}"/>
    <dgm:cxn modelId="{D9D9B769-6AA1-4CC9-A277-141DE62E3B59}" type="presOf" srcId="{51806097-6DF3-4594-8EE0-E728AE28FB90}" destId="{F89174C1-3FB8-4208-80C0-2B93201BF77D}" srcOrd="0" destOrd="1" presId="urn:microsoft.com/office/officeart/2005/8/layout/hList1"/>
    <dgm:cxn modelId="{F72F2DAA-DE8A-42AB-A928-39D6654003F1}" type="presOf" srcId="{D99A38E2-935E-4C07-8ECC-C6C1FC7AC42B}" destId="{FCC9B434-8E56-4839-98B7-14F9AF899659}" srcOrd="0" destOrd="0" presId="urn:microsoft.com/office/officeart/2005/8/layout/hList1"/>
    <dgm:cxn modelId="{6CA1A24F-3317-4054-930C-5F854F40CEE0}" srcId="{2F5ED550-0C12-41A1-99C5-A0F3D23CA2B7}" destId="{90545F1A-3FAE-4194-A003-AC8D3DB549EF}" srcOrd="0" destOrd="0" parTransId="{385218DE-150C-45DB-9D39-5B7051DA8556}" sibTransId="{3AB8E6F4-21B5-4594-9942-82590E9F8AFE}"/>
    <dgm:cxn modelId="{B6075AD7-BD34-4524-9756-1566FDB8B631}" type="presOf" srcId="{C93D0576-A227-4EF3-8858-52CA35516076}" destId="{D386F5B1-9A2E-4ED1-AC6C-4E0C20741158}" srcOrd="0" destOrd="1" presId="urn:microsoft.com/office/officeart/2005/8/layout/hList1"/>
    <dgm:cxn modelId="{99C4E99A-AB58-483B-A3E9-69822EB1A290}" srcId="{6053C729-57EC-4698-B66F-10CAF4738AB0}" destId="{689CA53B-6F71-422F-85B3-596BB923CCD5}" srcOrd="2" destOrd="0" parTransId="{1C0B38DD-C51C-4BCC-959C-AECE66BC2CE4}" sibTransId="{8E53DCB7-497F-483F-B592-956C34704CA9}"/>
    <dgm:cxn modelId="{085752A7-796A-465C-91A0-A8241597F8CC}" srcId="{2F5ED550-0C12-41A1-99C5-A0F3D23CA2B7}" destId="{51806097-6DF3-4594-8EE0-E728AE28FB90}" srcOrd="1" destOrd="0" parTransId="{F1C3CDF6-87ED-4A9D-9AB4-56D46CA6009E}" sibTransId="{CA65FCBC-3AC0-4161-8D90-C260A58533D2}"/>
    <dgm:cxn modelId="{8B0B5AE2-09E3-4D20-86C4-D13EB3D854E2}" type="presOf" srcId="{6053C729-57EC-4698-B66F-10CAF4738AB0}" destId="{299FAE67-9B44-4FDF-A652-5ED390EB4A0A}" srcOrd="0" destOrd="0" presId="urn:microsoft.com/office/officeart/2005/8/layout/hList1"/>
    <dgm:cxn modelId="{D1457932-34AE-4018-B775-6F970BC67CC8}" srcId="{6053C729-57EC-4698-B66F-10CAF4738AB0}" destId="{1CF7CE50-EDA8-4F73-9F1F-B95F854861F7}" srcOrd="1" destOrd="0" parTransId="{CB998F89-5DA0-4A28-B899-73567FC788E1}" sibTransId="{46754CE6-3DE4-46EA-B012-F4B4821985DE}"/>
    <dgm:cxn modelId="{27283C33-FAE1-4145-A932-2D8BFFAD67DC}" srcId="{1CF7CE50-EDA8-4F73-9F1F-B95F854861F7}" destId="{F84FDE30-3C27-4BF6-8AEA-A6425B43914A}" srcOrd="0" destOrd="0" parTransId="{4611BF9C-289D-48C8-A462-B650D5CD3B77}" sibTransId="{6A0CE935-02D5-4DE5-A7B2-316B91284CAD}"/>
    <dgm:cxn modelId="{34B3BE16-41F7-4A2B-A211-C8F1D869C931}" srcId="{689CA53B-6F71-422F-85B3-596BB923CCD5}" destId="{D99A38E2-935E-4C07-8ECC-C6C1FC7AC42B}" srcOrd="0" destOrd="0" parTransId="{E3A6398B-7B2D-4612-A792-A0AF4E971C25}" sibTransId="{18A21BD5-9CAF-46D9-A2A8-9BE0760C7D08}"/>
    <dgm:cxn modelId="{45C55786-246B-410F-9525-AB032C6A44E6}" type="presOf" srcId="{2F5ED550-0C12-41A1-99C5-A0F3D23CA2B7}" destId="{6BE34CCF-9557-4C9B-A625-7371D867297D}" srcOrd="0" destOrd="0" presId="urn:microsoft.com/office/officeart/2005/8/layout/hList1"/>
    <dgm:cxn modelId="{D377DB27-41BB-44B1-96DE-CC39C793CDD0}" type="presOf" srcId="{F84FDE30-3C27-4BF6-8AEA-A6425B43914A}" destId="{D386F5B1-9A2E-4ED1-AC6C-4E0C20741158}" srcOrd="0" destOrd="0" presId="urn:microsoft.com/office/officeart/2005/8/layout/hList1"/>
    <dgm:cxn modelId="{1373E31E-D948-4359-8C0B-2D4E96AF7286}" type="presParOf" srcId="{299FAE67-9B44-4FDF-A652-5ED390EB4A0A}" destId="{B15BC92A-26F9-4033-8EE4-13092D939254}" srcOrd="0" destOrd="0" presId="urn:microsoft.com/office/officeart/2005/8/layout/hList1"/>
    <dgm:cxn modelId="{6DB4EEA0-1812-4A54-9B5E-163130DA54E9}" type="presParOf" srcId="{B15BC92A-26F9-4033-8EE4-13092D939254}" destId="{6BE34CCF-9557-4C9B-A625-7371D867297D}" srcOrd="0" destOrd="0" presId="urn:microsoft.com/office/officeart/2005/8/layout/hList1"/>
    <dgm:cxn modelId="{9C65C3E4-3E98-4212-A7A6-2568971816F1}" type="presParOf" srcId="{B15BC92A-26F9-4033-8EE4-13092D939254}" destId="{F89174C1-3FB8-4208-80C0-2B93201BF77D}" srcOrd="1" destOrd="0" presId="urn:microsoft.com/office/officeart/2005/8/layout/hList1"/>
    <dgm:cxn modelId="{A658FF5A-CFB6-4A97-8644-4F3B81E90633}" type="presParOf" srcId="{299FAE67-9B44-4FDF-A652-5ED390EB4A0A}" destId="{14BEAFFD-6216-4B48-925B-890EC77E6DA8}" srcOrd="1" destOrd="0" presId="urn:microsoft.com/office/officeart/2005/8/layout/hList1"/>
    <dgm:cxn modelId="{C95E0BFE-6C15-4B40-85AF-2D80DA69A83F}" type="presParOf" srcId="{299FAE67-9B44-4FDF-A652-5ED390EB4A0A}" destId="{ED482F93-7A69-4FA6-902B-61B305F97CF9}" srcOrd="2" destOrd="0" presId="urn:microsoft.com/office/officeart/2005/8/layout/hList1"/>
    <dgm:cxn modelId="{98961B22-1F28-4CA3-9B9B-BCDD7A7D7EBD}" type="presParOf" srcId="{ED482F93-7A69-4FA6-902B-61B305F97CF9}" destId="{DADE33D8-71E9-4475-A95D-0D5CBB55346B}" srcOrd="0" destOrd="0" presId="urn:microsoft.com/office/officeart/2005/8/layout/hList1"/>
    <dgm:cxn modelId="{F8DBEAAE-557F-455C-8ADE-3E8E4DE8B5A4}" type="presParOf" srcId="{ED482F93-7A69-4FA6-902B-61B305F97CF9}" destId="{D386F5B1-9A2E-4ED1-AC6C-4E0C20741158}" srcOrd="1" destOrd="0" presId="urn:microsoft.com/office/officeart/2005/8/layout/hList1"/>
    <dgm:cxn modelId="{8AFF7E3B-847F-41F9-A471-6EA948F0968D}" type="presParOf" srcId="{299FAE67-9B44-4FDF-A652-5ED390EB4A0A}" destId="{46B3AC8E-416B-4B54-A7C3-F6C57A1B416D}" srcOrd="3" destOrd="0" presId="urn:microsoft.com/office/officeart/2005/8/layout/hList1"/>
    <dgm:cxn modelId="{D3E004F2-1D42-4C4C-AEA2-6E8968533A22}" type="presParOf" srcId="{299FAE67-9B44-4FDF-A652-5ED390EB4A0A}" destId="{07673E72-60DF-476D-9C23-F27AAB5D5A18}" srcOrd="4" destOrd="0" presId="urn:microsoft.com/office/officeart/2005/8/layout/hList1"/>
    <dgm:cxn modelId="{AB9593A0-7498-4CFC-9D9B-59BC162CB45F}" type="presParOf" srcId="{07673E72-60DF-476D-9C23-F27AAB5D5A18}" destId="{8DC62F61-C58C-48BC-89EA-C6852C4F1880}" srcOrd="0" destOrd="0" presId="urn:microsoft.com/office/officeart/2005/8/layout/hList1"/>
    <dgm:cxn modelId="{AFC8143B-EA16-40F8-9F11-31ADD4C6E987}" type="presParOf" srcId="{07673E72-60DF-476D-9C23-F27AAB5D5A18}" destId="{FCC9B434-8E56-4839-98B7-14F9AF8996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7B3EC-4636-4051-A6A8-B39468C9C91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9BE9C8C-AD2E-48A6-876F-15835E68B27C}">
      <dgm:prSet phldrT="[文字]" custT="1"/>
      <dgm:spPr/>
      <dgm:t>
        <a:bodyPr/>
        <a:lstStyle/>
        <a:p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分鐘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6B5B3FE7-12A9-4143-A442-5827E58F29F8}" type="parTrans" cxnId="{7BDCADB2-FBCB-4938-B8B5-41189E1C4F6F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79AF0F3E-31F2-4975-BC99-DEBE81B3858A}" type="sibTrans" cxnId="{7BDCADB2-FBCB-4938-B8B5-41189E1C4F6F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01929800-AD3F-4E1F-B87B-523DA9B76143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開場，貴賓致詞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FE511F54-AF80-4AA6-9BB3-31D5B891B8AC}" type="parTrans" cxnId="{98E082FC-6853-4B14-ABC0-2620C566BB1F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0644945A-3E96-4491-ADB2-4048746E0668}" type="sibTrans" cxnId="{98E082FC-6853-4B14-ABC0-2620C566BB1F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64AFF28C-B0C1-4269-A580-BE78506F958B}">
      <dgm:prSet phldrT="[文字]" custT="1"/>
      <dgm:spPr/>
      <dgm:t>
        <a:bodyPr/>
        <a:lstStyle/>
        <a:p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40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分鐘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66C8280D-E590-4430-A544-305A2C7DCD36}" type="parTrans" cxnId="{932637C0-4A51-4AE3-AB3B-E269CC897DCC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E857BB3A-4926-4F32-8723-99E6A455F610}" type="sibTrans" cxnId="{932637C0-4A51-4AE3-AB3B-E269CC897DCC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51E84FC8-C23D-492F-86AB-4476C6CEF74C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教育記錄片首映會</a:t>
          </a:r>
          <a:r>
            <a:rPr lang="en-US" altLang="en-US" sz="2000" b="0" dirty="0" smtClean="0">
              <a:latin typeface="微軟正黑體" pitchFamily="34" charset="-120"/>
              <a:ea typeface="微軟正黑體" pitchFamily="34" charset="-120"/>
            </a:rPr>
            <a:t>【</a:t>
          </a:r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台灣教育現場</a:t>
          </a:r>
          <a:r>
            <a:rPr lang="en-US" altLang="en-US" sz="2000" b="0" dirty="0" smtClean="0">
              <a:latin typeface="微軟正黑體" pitchFamily="34" charset="-120"/>
              <a:ea typeface="微軟正黑體" pitchFamily="34" charset="-120"/>
            </a:rPr>
            <a:t>】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DE91835D-9853-4798-A509-ED1F436F7703}" type="parTrans" cxnId="{A8F145E6-85E4-4ECB-9FC9-76E33F3815C0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3C074B22-2359-488D-9651-24AF444E2D6C}" type="sibTrans" cxnId="{A8F145E6-85E4-4ECB-9FC9-76E33F3815C0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FFBC760C-9C70-4970-B7C9-0280AC0453BF}">
      <dgm:prSet phldrT="[文字]" custT="1"/>
      <dgm:spPr/>
      <dgm:t>
        <a:bodyPr/>
        <a:lstStyle/>
        <a:p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40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分鐘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2F2D0682-264A-40B3-8114-EE9E11A0926A}" type="parTrans" cxnId="{52FF05AA-3B01-49C7-B72C-7DECED55819D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365674D8-781F-4211-98B4-11CCB6622FE6}" type="sibTrans" cxnId="{52FF05AA-3B01-49C7-B72C-7DECED55819D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083E8732-B8AB-42C2-8CD1-CA43FCBE40F8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天下團隊主題分享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CBD6C343-A2D5-4597-A9D8-DE12D76E96F7}" type="parTrans" cxnId="{D6CE3158-DEBD-415F-8E94-19BAD167FB6A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89E28BF0-CA79-465C-9CC3-9B7D99B3F01A}" type="sibTrans" cxnId="{D6CE3158-DEBD-415F-8E94-19BAD167FB6A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8FFD34C5-C7B8-4A44-BD99-5FA4654B16E6}">
      <dgm:prSet phldrT="[文字]" custT="1"/>
      <dgm:spPr/>
      <dgm:t>
        <a:bodyPr/>
        <a:lstStyle/>
        <a:p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分鐘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699D1078-2A73-4D3A-BD3B-2844C16C011D}" type="parTrans" cxnId="{3AF03AF5-09D1-4134-B222-B9F661640948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ECD5B236-A40A-4477-99EF-6BFF6E82B62C}" type="sibTrans" cxnId="{3AF03AF5-09D1-4134-B222-B9F661640948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AA95F270-5FE6-4C5E-8A32-C5A55D1F2F20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itchFamily="34" charset="-120"/>
              <a:ea typeface="微軟正黑體" pitchFamily="34" charset="-120"/>
            </a:rPr>
            <a:t>休息、交流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0E64390D-7C41-493E-8199-02001D9CE3E8}" type="parTrans" cxnId="{13F39925-ADB3-4D7A-8642-B5C83C77267C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103AF2A7-9333-4357-80DB-F8172D00AE7B}" type="sibTrans" cxnId="{13F39925-ADB3-4D7A-8642-B5C83C77267C}">
      <dgm:prSet/>
      <dgm:spPr/>
      <dgm:t>
        <a:bodyPr/>
        <a:lstStyle/>
        <a:p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FD2E03E7-0C71-4807-8428-9D65E4A51F4A}">
      <dgm:prSet phldrT="[文字]" custT="1"/>
      <dgm:spPr/>
      <dgm:t>
        <a:bodyPr/>
        <a:lstStyle/>
        <a:p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80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分鐘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46599F36-9724-4285-9E6F-656F9AB826AB}" type="parTrans" cxnId="{977A7594-B459-4603-A0EA-2778D3BCBDC6}">
      <dgm:prSet/>
      <dgm:spPr/>
      <dgm:t>
        <a:bodyPr/>
        <a:lstStyle/>
        <a:p>
          <a:endParaRPr lang="zh-TW" altLang="en-US"/>
        </a:p>
      </dgm:t>
    </dgm:pt>
    <dgm:pt modelId="{CEB15500-D919-47A0-870E-8368936025B0}" type="sibTrans" cxnId="{977A7594-B459-4603-A0EA-2778D3BCBDC6}">
      <dgm:prSet/>
      <dgm:spPr/>
      <dgm:t>
        <a:bodyPr/>
        <a:lstStyle/>
        <a:p>
          <a:endParaRPr lang="zh-TW" altLang="en-US"/>
        </a:p>
      </dgm:t>
    </dgm:pt>
    <dgm:pt modelId="{8F18B985-3E23-44AA-9100-DC9B6837E801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zh-TW" sz="2000" dirty="0" smtClean="0">
              <a:latin typeface="微軟正黑體" pitchFamily="34" charset="-120"/>
              <a:ea typeface="微軟正黑體" pitchFamily="34" charset="-120"/>
            </a:rPr>
            <a:t>典範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sz="20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000" dirty="0" smtClean="0">
              <a:latin typeface="微軟正黑體" pitchFamily="34" charset="-120"/>
              <a:ea typeface="微軟正黑體" pitchFamily="34" charset="-120"/>
            </a:rPr>
            <a:t>案例分享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AF0F08FC-F6F5-4015-B92F-13B0C4A644E4}" type="parTrans" cxnId="{7A662183-DE9F-4A30-BA8D-9E403F8D2B37}">
      <dgm:prSet/>
      <dgm:spPr/>
      <dgm:t>
        <a:bodyPr/>
        <a:lstStyle/>
        <a:p>
          <a:endParaRPr lang="zh-TW" altLang="en-US"/>
        </a:p>
      </dgm:t>
    </dgm:pt>
    <dgm:pt modelId="{ABB282E2-B82F-42F4-9EEB-FD3799C221AB}" type="sibTrans" cxnId="{7A662183-DE9F-4A30-BA8D-9E403F8D2B37}">
      <dgm:prSet/>
      <dgm:spPr/>
      <dgm:t>
        <a:bodyPr/>
        <a:lstStyle/>
        <a:p>
          <a:endParaRPr lang="zh-TW" altLang="en-US"/>
        </a:p>
      </dgm:t>
    </dgm:pt>
    <dgm:pt modelId="{FF4B83BF-429A-43B0-9724-49B4B1701024}">
      <dgm:prSet custT="1"/>
      <dgm:spPr/>
      <dgm:t>
        <a:bodyPr/>
        <a:lstStyle/>
        <a:p>
          <a:r>
            <a:rPr lang="en-US" sz="2000" dirty="0" smtClean="0">
              <a:latin typeface="微軟正黑體" pitchFamily="34" charset="-120"/>
              <a:ea typeface="微軟正黑體" pitchFamily="34" charset="-120"/>
            </a:rPr>
            <a:t>Q&amp;A</a:t>
          </a:r>
          <a:r>
            <a:rPr lang="zh-TW" sz="2000" dirty="0" smtClean="0">
              <a:latin typeface="微軟正黑體" pitchFamily="34" charset="-120"/>
              <a:ea typeface="微軟正黑體" pitchFamily="34" charset="-120"/>
            </a:rPr>
            <a:t>：現場互動交流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F88BB4EF-AB8D-4DDD-9FCC-AA05D6BC738D}" type="parTrans" cxnId="{2EF1C3B9-010F-4671-A7A1-1713467F3DC7}">
      <dgm:prSet/>
      <dgm:spPr/>
      <dgm:t>
        <a:bodyPr/>
        <a:lstStyle/>
        <a:p>
          <a:endParaRPr lang="zh-TW" altLang="en-US"/>
        </a:p>
      </dgm:t>
    </dgm:pt>
    <dgm:pt modelId="{308C369E-909C-464D-B69F-7CA02F4D9826}" type="sibTrans" cxnId="{2EF1C3B9-010F-4671-A7A1-1713467F3DC7}">
      <dgm:prSet/>
      <dgm:spPr/>
      <dgm:t>
        <a:bodyPr/>
        <a:lstStyle/>
        <a:p>
          <a:endParaRPr lang="zh-TW" altLang="en-US"/>
        </a:p>
      </dgm:t>
    </dgm:pt>
    <dgm:pt modelId="{E5C74DB8-79CF-41E7-AFA4-47D471DC8218}" type="pres">
      <dgm:prSet presAssocID="{9D97B3EC-4636-4051-A6A8-B39468C9C9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2811D6-237F-43AB-B4B9-590F5166336C}" type="pres">
      <dgm:prSet presAssocID="{09BE9C8C-AD2E-48A6-876F-15835E68B27C}" presName="linNode" presStyleCnt="0"/>
      <dgm:spPr/>
    </dgm:pt>
    <dgm:pt modelId="{E829C7EB-1272-4590-A637-ED6EF05D836D}" type="pres">
      <dgm:prSet presAssocID="{09BE9C8C-AD2E-48A6-876F-15835E68B27C}" presName="parentText" presStyleLbl="node1" presStyleIdx="0" presStyleCnt="5" custScaleX="69136" custScaleY="3453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7B986-BFB9-420F-B3CB-B814FA68473C}" type="pres">
      <dgm:prSet presAssocID="{09BE9C8C-AD2E-48A6-876F-15835E68B27C}" presName="descendantText" presStyleLbl="alignAccFollowNode1" presStyleIdx="0" presStyleCnt="5" custScaleX="130032" custScaleY="345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D423F6-BA77-4352-9E9E-68AC2F87DA4C}" type="pres">
      <dgm:prSet presAssocID="{79AF0F3E-31F2-4975-BC99-DEBE81B3858A}" presName="sp" presStyleCnt="0"/>
      <dgm:spPr/>
    </dgm:pt>
    <dgm:pt modelId="{54DCB07B-7763-4FFC-95C3-39DC7760AA78}" type="pres">
      <dgm:prSet presAssocID="{64AFF28C-B0C1-4269-A580-BE78506F958B}" presName="linNode" presStyleCnt="0"/>
      <dgm:spPr/>
    </dgm:pt>
    <dgm:pt modelId="{BC1D7E68-5F8B-4B79-8458-02903486D6F5}" type="pres">
      <dgm:prSet presAssocID="{64AFF28C-B0C1-4269-A580-BE78506F958B}" presName="parentText" presStyleLbl="node1" presStyleIdx="1" presStyleCnt="5" custScaleX="69136" custScaleY="3453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352852-5F46-4E28-9100-9EABC549D473}" type="pres">
      <dgm:prSet presAssocID="{64AFF28C-B0C1-4269-A580-BE78506F958B}" presName="descendantText" presStyleLbl="alignAccFollowNode1" presStyleIdx="1" presStyleCnt="5" custScaleX="130032" custScaleY="345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25608D-AB45-4CDC-881F-F5C40FBC524D}" type="pres">
      <dgm:prSet presAssocID="{E857BB3A-4926-4F32-8723-99E6A455F610}" presName="sp" presStyleCnt="0"/>
      <dgm:spPr/>
    </dgm:pt>
    <dgm:pt modelId="{B316A762-FB70-46D1-B076-0A3F32AC2551}" type="pres">
      <dgm:prSet presAssocID="{FFBC760C-9C70-4970-B7C9-0280AC0453BF}" presName="linNode" presStyleCnt="0"/>
      <dgm:spPr/>
    </dgm:pt>
    <dgm:pt modelId="{DA101FD7-242A-4212-A84F-9DF84BB32B9E}" type="pres">
      <dgm:prSet presAssocID="{FFBC760C-9C70-4970-B7C9-0280AC0453BF}" presName="parentText" presStyleLbl="node1" presStyleIdx="2" presStyleCnt="5" custScaleX="69136" custScaleY="34537" custLinFactNeighborX="-17" custLinFactNeighborY="-165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3F7CA9-BFBA-4D47-9868-D30BB1A5B257}" type="pres">
      <dgm:prSet presAssocID="{FFBC760C-9C70-4970-B7C9-0280AC0453BF}" presName="descendantText" presStyleLbl="alignAccFollowNode1" presStyleIdx="2" presStyleCnt="5" custScaleX="130032" custScaleY="345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B37411-7FD6-4CAB-B668-9727A544276D}" type="pres">
      <dgm:prSet presAssocID="{365674D8-781F-4211-98B4-11CCB6622FE6}" presName="sp" presStyleCnt="0"/>
      <dgm:spPr/>
    </dgm:pt>
    <dgm:pt modelId="{1676843C-9B13-403A-9164-88059DCC59EB}" type="pres">
      <dgm:prSet presAssocID="{8FFD34C5-C7B8-4A44-BD99-5FA4654B16E6}" presName="linNode" presStyleCnt="0"/>
      <dgm:spPr/>
    </dgm:pt>
    <dgm:pt modelId="{1DC340B7-B298-4797-BBFC-8348140D7483}" type="pres">
      <dgm:prSet presAssocID="{8FFD34C5-C7B8-4A44-BD99-5FA4654B16E6}" presName="parentText" presStyleLbl="node1" presStyleIdx="3" presStyleCnt="5" custScaleX="69136" custScaleY="3453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1F04B-7B34-4015-A4DB-E2677F09197D}" type="pres">
      <dgm:prSet presAssocID="{8FFD34C5-C7B8-4A44-BD99-5FA4654B16E6}" presName="descendantText" presStyleLbl="alignAccFollowNode1" presStyleIdx="3" presStyleCnt="5" custScaleX="130032" custScaleY="345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99FF3A-38A8-4BF7-B6BA-337D9BDD32A1}" type="pres">
      <dgm:prSet presAssocID="{ECD5B236-A40A-4477-99EF-6BFF6E82B62C}" presName="sp" presStyleCnt="0"/>
      <dgm:spPr/>
    </dgm:pt>
    <dgm:pt modelId="{C80131D0-DCA6-4FEF-B630-3F6CF702AD51}" type="pres">
      <dgm:prSet presAssocID="{FD2E03E7-0C71-4807-8428-9D65E4A51F4A}" presName="linNode" presStyleCnt="0"/>
      <dgm:spPr/>
    </dgm:pt>
    <dgm:pt modelId="{6B668B2D-E6CE-4277-BE39-E5557ACD2ECC}" type="pres">
      <dgm:prSet presAssocID="{FD2E03E7-0C71-4807-8428-9D65E4A51F4A}" presName="parentText" presStyleLbl="node1" presStyleIdx="4" presStyleCnt="5" custScaleX="691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C6D36A-F1A2-4317-8CE0-00F662D64ECF}" type="pres">
      <dgm:prSet presAssocID="{FD2E03E7-0C71-4807-8428-9D65E4A51F4A}" presName="descendantText" presStyleLbl="alignAccFollowNode1" presStyleIdx="4" presStyleCnt="5" custScaleX="1300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FF05AA-3B01-49C7-B72C-7DECED55819D}" srcId="{9D97B3EC-4636-4051-A6A8-B39468C9C91F}" destId="{FFBC760C-9C70-4970-B7C9-0280AC0453BF}" srcOrd="2" destOrd="0" parTransId="{2F2D0682-264A-40B3-8114-EE9E11A0926A}" sibTransId="{365674D8-781F-4211-98B4-11CCB6622FE6}"/>
    <dgm:cxn modelId="{105CC419-969A-4B80-9ADF-A42A4D1A0056}" type="presOf" srcId="{AA95F270-5FE6-4C5E-8A32-C5A55D1F2F20}" destId="{78E1F04B-7B34-4015-A4DB-E2677F09197D}" srcOrd="0" destOrd="0" presId="urn:microsoft.com/office/officeart/2005/8/layout/vList5"/>
    <dgm:cxn modelId="{671C934E-6EB9-4D40-8EE9-421A62FCD0C9}" type="presOf" srcId="{FF4B83BF-429A-43B0-9724-49B4B1701024}" destId="{3FC6D36A-F1A2-4317-8CE0-00F662D64ECF}" srcOrd="0" destOrd="1" presId="urn:microsoft.com/office/officeart/2005/8/layout/vList5"/>
    <dgm:cxn modelId="{7BDCADB2-FBCB-4938-B8B5-41189E1C4F6F}" srcId="{9D97B3EC-4636-4051-A6A8-B39468C9C91F}" destId="{09BE9C8C-AD2E-48A6-876F-15835E68B27C}" srcOrd="0" destOrd="0" parTransId="{6B5B3FE7-12A9-4143-A442-5827E58F29F8}" sibTransId="{79AF0F3E-31F2-4975-BC99-DEBE81B3858A}"/>
    <dgm:cxn modelId="{98E082FC-6853-4B14-ABC0-2620C566BB1F}" srcId="{09BE9C8C-AD2E-48A6-876F-15835E68B27C}" destId="{01929800-AD3F-4E1F-B87B-523DA9B76143}" srcOrd="0" destOrd="0" parTransId="{FE511F54-AF80-4AA6-9BB3-31D5B891B8AC}" sibTransId="{0644945A-3E96-4491-ADB2-4048746E0668}"/>
    <dgm:cxn modelId="{DCE4942D-2942-4EF9-8E6A-238F7B638DFD}" type="presOf" srcId="{51E84FC8-C23D-492F-86AB-4476C6CEF74C}" destId="{25352852-5F46-4E28-9100-9EABC549D473}" srcOrd="0" destOrd="0" presId="urn:microsoft.com/office/officeart/2005/8/layout/vList5"/>
    <dgm:cxn modelId="{49FE4A2E-7917-407B-B46F-0EE16664C166}" type="presOf" srcId="{64AFF28C-B0C1-4269-A580-BE78506F958B}" destId="{BC1D7E68-5F8B-4B79-8458-02903486D6F5}" srcOrd="0" destOrd="0" presId="urn:microsoft.com/office/officeart/2005/8/layout/vList5"/>
    <dgm:cxn modelId="{13F39925-ADB3-4D7A-8642-B5C83C77267C}" srcId="{8FFD34C5-C7B8-4A44-BD99-5FA4654B16E6}" destId="{AA95F270-5FE6-4C5E-8A32-C5A55D1F2F20}" srcOrd="0" destOrd="0" parTransId="{0E64390D-7C41-493E-8199-02001D9CE3E8}" sibTransId="{103AF2A7-9333-4357-80DB-F8172D00AE7B}"/>
    <dgm:cxn modelId="{FC131A7E-8292-447F-9736-40822FDF11EB}" type="presOf" srcId="{09BE9C8C-AD2E-48A6-876F-15835E68B27C}" destId="{E829C7EB-1272-4590-A637-ED6EF05D836D}" srcOrd="0" destOrd="0" presId="urn:microsoft.com/office/officeart/2005/8/layout/vList5"/>
    <dgm:cxn modelId="{7A662183-DE9F-4A30-BA8D-9E403F8D2B37}" srcId="{FD2E03E7-0C71-4807-8428-9D65E4A51F4A}" destId="{8F18B985-3E23-44AA-9100-DC9B6837E801}" srcOrd="0" destOrd="0" parTransId="{AF0F08FC-F6F5-4015-B92F-13B0C4A644E4}" sibTransId="{ABB282E2-B82F-42F4-9EEB-FD3799C221AB}"/>
    <dgm:cxn modelId="{3AF03AF5-09D1-4134-B222-B9F661640948}" srcId="{9D97B3EC-4636-4051-A6A8-B39468C9C91F}" destId="{8FFD34C5-C7B8-4A44-BD99-5FA4654B16E6}" srcOrd="3" destOrd="0" parTransId="{699D1078-2A73-4D3A-BD3B-2844C16C011D}" sibTransId="{ECD5B236-A40A-4477-99EF-6BFF6E82B62C}"/>
    <dgm:cxn modelId="{2EF1C3B9-010F-4671-A7A1-1713467F3DC7}" srcId="{FD2E03E7-0C71-4807-8428-9D65E4A51F4A}" destId="{FF4B83BF-429A-43B0-9724-49B4B1701024}" srcOrd="1" destOrd="0" parTransId="{F88BB4EF-AB8D-4DDD-9FCC-AA05D6BC738D}" sibTransId="{308C369E-909C-464D-B69F-7CA02F4D9826}"/>
    <dgm:cxn modelId="{D979F9F3-C5A2-44D9-9FF4-32159014EF31}" type="presOf" srcId="{01929800-AD3F-4E1F-B87B-523DA9B76143}" destId="{C957B986-BFB9-420F-B3CB-B814FA68473C}" srcOrd="0" destOrd="0" presId="urn:microsoft.com/office/officeart/2005/8/layout/vList5"/>
    <dgm:cxn modelId="{1A9C0449-018D-4D45-B5C4-A115425086E4}" type="presOf" srcId="{9D97B3EC-4636-4051-A6A8-B39468C9C91F}" destId="{E5C74DB8-79CF-41E7-AFA4-47D471DC8218}" srcOrd="0" destOrd="0" presId="urn:microsoft.com/office/officeart/2005/8/layout/vList5"/>
    <dgm:cxn modelId="{D6CE3158-DEBD-415F-8E94-19BAD167FB6A}" srcId="{FFBC760C-9C70-4970-B7C9-0280AC0453BF}" destId="{083E8732-B8AB-42C2-8CD1-CA43FCBE40F8}" srcOrd="0" destOrd="0" parTransId="{CBD6C343-A2D5-4597-A9D8-DE12D76E96F7}" sibTransId="{89E28BF0-CA79-465C-9CC3-9B7D99B3F01A}"/>
    <dgm:cxn modelId="{425BE239-F590-4CF9-A796-2CDBC70459EA}" type="presOf" srcId="{8F18B985-3E23-44AA-9100-DC9B6837E801}" destId="{3FC6D36A-F1A2-4317-8CE0-00F662D64ECF}" srcOrd="0" destOrd="0" presId="urn:microsoft.com/office/officeart/2005/8/layout/vList5"/>
    <dgm:cxn modelId="{AA354BF3-434F-4B69-BF42-BF3ACFE5AE0F}" type="presOf" srcId="{FFBC760C-9C70-4970-B7C9-0280AC0453BF}" destId="{DA101FD7-242A-4212-A84F-9DF84BB32B9E}" srcOrd="0" destOrd="0" presId="urn:microsoft.com/office/officeart/2005/8/layout/vList5"/>
    <dgm:cxn modelId="{932637C0-4A51-4AE3-AB3B-E269CC897DCC}" srcId="{9D97B3EC-4636-4051-A6A8-B39468C9C91F}" destId="{64AFF28C-B0C1-4269-A580-BE78506F958B}" srcOrd="1" destOrd="0" parTransId="{66C8280D-E590-4430-A544-305A2C7DCD36}" sibTransId="{E857BB3A-4926-4F32-8723-99E6A455F610}"/>
    <dgm:cxn modelId="{A8F145E6-85E4-4ECB-9FC9-76E33F3815C0}" srcId="{64AFF28C-B0C1-4269-A580-BE78506F958B}" destId="{51E84FC8-C23D-492F-86AB-4476C6CEF74C}" srcOrd="0" destOrd="0" parTransId="{DE91835D-9853-4798-A509-ED1F436F7703}" sibTransId="{3C074B22-2359-488D-9651-24AF444E2D6C}"/>
    <dgm:cxn modelId="{977A7594-B459-4603-A0EA-2778D3BCBDC6}" srcId="{9D97B3EC-4636-4051-A6A8-B39468C9C91F}" destId="{FD2E03E7-0C71-4807-8428-9D65E4A51F4A}" srcOrd="4" destOrd="0" parTransId="{46599F36-9724-4285-9E6F-656F9AB826AB}" sibTransId="{CEB15500-D919-47A0-870E-8368936025B0}"/>
    <dgm:cxn modelId="{006F11D6-8958-403F-BD59-0FBD2EF4BD7C}" type="presOf" srcId="{FD2E03E7-0C71-4807-8428-9D65E4A51F4A}" destId="{6B668B2D-E6CE-4277-BE39-E5557ACD2ECC}" srcOrd="0" destOrd="0" presId="urn:microsoft.com/office/officeart/2005/8/layout/vList5"/>
    <dgm:cxn modelId="{88EB575D-C5CF-4CB5-9B9E-134B1A6445A1}" type="presOf" srcId="{8FFD34C5-C7B8-4A44-BD99-5FA4654B16E6}" destId="{1DC340B7-B298-4797-BBFC-8348140D7483}" srcOrd="0" destOrd="0" presId="urn:microsoft.com/office/officeart/2005/8/layout/vList5"/>
    <dgm:cxn modelId="{5DE9C79F-50BD-4F0B-8655-420C819E0208}" type="presOf" srcId="{083E8732-B8AB-42C2-8CD1-CA43FCBE40F8}" destId="{1C3F7CA9-BFBA-4D47-9868-D30BB1A5B257}" srcOrd="0" destOrd="0" presId="urn:microsoft.com/office/officeart/2005/8/layout/vList5"/>
    <dgm:cxn modelId="{0292ED6B-6D04-44D7-BAE1-42CF84B18A4E}" type="presParOf" srcId="{E5C74DB8-79CF-41E7-AFA4-47D471DC8218}" destId="{B72811D6-237F-43AB-B4B9-590F5166336C}" srcOrd="0" destOrd="0" presId="urn:microsoft.com/office/officeart/2005/8/layout/vList5"/>
    <dgm:cxn modelId="{69FE1613-A1CD-45BC-932D-359FAE5CFF50}" type="presParOf" srcId="{B72811D6-237F-43AB-B4B9-590F5166336C}" destId="{E829C7EB-1272-4590-A637-ED6EF05D836D}" srcOrd="0" destOrd="0" presId="urn:microsoft.com/office/officeart/2005/8/layout/vList5"/>
    <dgm:cxn modelId="{A2C3717F-3C03-4067-B54A-6DEEF810EC51}" type="presParOf" srcId="{B72811D6-237F-43AB-B4B9-590F5166336C}" destId="{C957B986-BFB9-420F-B3CB-B814FA68473C}" srcOrd="1" destOrd="0" presId="urn:microsoft.com/office/officeart/2005/8/layout/vList5"/>
    <dgm:cxn modelId="{ABF4109A-6445-4EC8-9288-4FC6A8EE3269}" type="presParOf" srcId="{E5C74DB8-79CF-41E7-AFA4-47D471DC8218}" destId="{05D423F6-BA77-4352-9E9E-68AC2F87DA4C}" srcOrd="1" destOrd="0" presId="urn:microsoft.com/office/officeart/2005/8/layout/vList5"/>
    <dgm:cxn modelId="{E7CE8D8D-C7EE-43AC-BF8B-0204B7F1E313}" type="presParOf" srcId="{E5C74DB8-79CF-41E7-AFA4-47D471DC8218}" destId="{54DCB07B-7763-4FFC-95C3-39DC7760AA78}" srcOrd="2" destOrd="0" presId="urn:microsoft.com/office/officeart/2005/8/layout/vList5"/>
    <dgm:cxn modelId="{0F849F63-9115-4E77-AF1F-338DDE55F7D6}" type="presParOf" srcId="{54DCB07B-7763-4FFC-95C3-39DC7760AA78}" destId="{BC1D7E68-5F8B-4B79-8458-02903486D6F5}" srcOrd="0" destOrd="0" presId="urn:microsoft.com/office/officeart/2005/8/layout/vList5"/>
    <dgm:cxn modelId="{6E2A6218-9B31-439D-90AB-2ADE69FE3406}" type="presParOf" srcId="{54DCB07B-7763-4FFC-95C3-39DC7760AA78}" destId="{25352852-5F46-4E28-9100-9EABC549D473}" srcOrd="1" destOrd="0" presId="urn:microsoft.com/office/officeart/2005/8/layout/vList5"/>
    <dgm:cxn modelId="{31C11AFF-5E12-4D57-AC46-D02552FFD089}" type="presParOf" srcId="{E5C74DB8-79CF-41E7-AFA4-47D471DC8218}" destId="{4125608D-AB45-4CDC-881F-F5C40FBC524D}" srcOrd="3" destOrd="0" presId="urn:microsoft.com/office/officeart/2005/8/layout/vList5"/>
    <dgm:cxn modelId="{125907DE-35E5-4B82-B324-1948B7B5EAEF}" type="presParOf" srcId="{E5C74DB8-79CF-41E7-AFA4-47D471DC8218}" destId="{B316A762-FB70-46D1-B076-0A3F32AC2551}" srcOrd="4" destOrd="0" presId="urn:microsoft.com/office/officeart/2005/8/layout/vList5"/>
    <dgm:cxn modelId="{CD698ECD-8573-4387-B372-AC80D120B18C}" type="presParOf" srcId="{B316A762-FB70-46D1-B076-0A3F32AC2551}" destId="{DA101FD7-242A-4212-A84F-9DF84BB32B9E}" srcOrd="0" destOrd="0" presId="urn:microsoft.com/office/officeart/2005/8/layout/vList5"/>
    <dgm:cxn modelId="{64D90422-36DC-42F9-8C17-1F2295FB5204}" type="presParOf" srcId="{B316A762-FB70-46D1-B076-0A3F32AC2551}" destId="{1C3F7CA9-BFBA-4D47-9868-D30BB1A5B257}" srcOrd="1" destOrd="0" presId="urn:microsoft.com/office/officeart/2005/8/layout/vList5"/>
    <dgm:cxn modelId="{A0238CBB-BCB7-4003-BA1F-61767CA7CAD7}" type="presParOf" srcId="{E5C74DB8-79CF-41E7-AFA4-47D471DC8218}" destId="{85B37411-7FD6-4CAB-B668-9727A544276D}" srcOrd="5" destOrd="0" presId="urn:microsoft.com/office/officeart/2005/8/layout/vList5"/>
    <dgm:cxn modelId="{2C2E615E-F067-4164-8A61-89B5C42CAE05}" type="presParOf" srcId="{E5C74DB8-79CF-41E7-AFA4-47D471DC8218}" destId="{1676843C-9B13-403A-9164-88059DCC59EB}" srcOrd="6" destOrd="0" presId="urn:microsoft.com/office/officeart/2005/8/layout/vList5"/>
    <dgm:cxn modelId="{9B347140-6190-4C65-8BCC-028951AD28E0}" type="presParOf" srcId="{1676843C-9B13-403A-9164-88059DCC59EB}" destId="{1DC340B7-B298-4797-BBFC-8348140D7483}" srcOrd="0" destOrd="0" presId="urn:microsoft.com/office/officeart/2005/8/layout/vList5"/>
    <dgm:cxn modelId="{749CE744-B070-4670-BAAD-A6E1E5EBE8C9}" type="presParOf" srcId="{1676843C-9B13-403A-9164-88059DCC59EB}" destId="{78E1F04B-7B34-4015-A4DB-E2677F09197D}" srcOrd="1" destOrd="0" presId="urn:microsoft.com/office/officeart/2005/8/layout/vList5"/>
    <dgm:cxn modelId="{CBD22918-A847-4F69-B91E-724F44FC29AC}" type="presParOf" srcId="{E5C74DB8-79CF-41E7-AFA4-47D471DC8218}" destId="{B099FF3A-38A8-4BF7-B6BA-337D9BDD32A1}" srcOrd="7" destOrd="0" presId="urn:microsoft.com/office/officeart/2005/8/layout/vList5"/>
    <dgm:cxn modelId="{1E927DBB-C70D-4CD1-BF7C-4BFC0134700E}" type="presParOf" srcId="{E5C74DB8-79CF-41E7-AFA4-47D471DC8218}" destId="{C80131D0-DCA6-4FEF-B630-3F6CF702AD51}" srcOrd="8" destOrd="0" presId="urn:microsoft.com/office/officeart/2005/8/layout/vList5"/>
    <dgm:cxn modelId="{3CC5F3B1-90BA-4B12-8976-097734CEC788}" type="presParOf" srcId="{C80131D0-DCA6-4FEF-B630-3F6CF702AD51}" destId="{6B668B2D-E6CE-4277-BE39-E5557ACD2ECC}" srcOrd="0" destOrd="0" presId="urn:microsoft.com/office/officeart/2005/8/layout/vList5"/>
    <dgm:cxn modelId="{5A62E55C-C623-487F-884E-7B88FED5AFC0}" type="presParOf" srcId="{C80131D0-DCA6-4FEF-B630-3F6CF702AD51}" destId="{3FC6D36A-F1A2-4317-8CE0-00F662D64E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E34CCF-9557-4C9B-A625-7371D867297D}">
      <dsp:nvSpPr>
        <dsp:cNvPr id="0" name=""/>
        <dsp:cNvSpPr/>
      </dsp:nvSpPr>
      <dsp:spPr>
        <a:xfrm>
          <a:off x="2140" y="217225"/>
          <a:ext cx="2087445" cy="834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北區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40" y="217225"/>
        <a:ext cx="2087445" cy="834978"/>
      </dsp:txXfrm>
    </dsp:sp>
    <dsp:sp modelId="{F89174C1-3FB8-4208-80C0-2B93201BF77D}">
      <dsp:nvSpPr>
        <dsp:cNvPr id="0" name=""/>
        <dsp:cNvSpPr/>
      </dsp:nvSpPr>
      <dsp:spPr>
        <a:xfrm>
          <a:off x="2140" y="1052203"/>
          <a:ext cx="2087445" cy="16828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新北市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台北市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40" y="1052203"/>
        <a:ext cx="2087445" cy="1682899"/>
      </dsp:txXfrm>
    </dsp:sp>
    <dsp:sp modelId="{DADE33D8-71E9-4475-A95D-0D5CBB55346B}">
      <dsp:nvSpPr>
        <dsp:cNvPr id="0" name=""/>
        <dsp:cNvSpPr/>
      </dsp:nvSpPr>
      <dsp:spPr>
        <a:xfrm>
          <a:off x="2381829" y="217225"/>
          <a:ext cx="2087445" cy="8349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中區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81829" y="217225"/>
        <a:ext cx="2087445" cy="834978"/>
      </dsp:txXfrm>
    </dsp:sp>
    <dsp:sp modelId="{D386F5B1-9A2E-4ED1-AC6C-4E0C20741158}">
      <dsp:nvSpPr>
        <dsp:cNvPr id="0" name=""/>
        <dsp:cNvSpPr/>
      </dsp:nvSpPr>
      <dsp:spPr>
        <a:xfrm>
          <a:off x="2381829" y="1052203"/>
          <a:ext cx="2087445" cy="16828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桃園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台中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81829" y="1052203"/>
        <a:ext cx="2087445" cy="1682899"/>
      </dsp:txXfrm>
    </dsp:sp>
    <dsp:sp modelId="{8DC62F61-C58C-48BC-89EA-C6852C4F1880}">
      <dsp:nvSpPr>
        <dsp:cNvPr id="0" name=""/>
        <dsp:cNvSpPr/>
      </dsp:nvSpPr>
      <dsp:spPr>
        <a:xfrm>
          <a:off x="4761517" y="217225"/>
          <a:ext cx="2087445" cy="8349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南區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61517" y="217225"/>
        <a:ext cx="2087445" cy="834978"/>
      </dsp:txXfrm>
    </dsp:sp>
    <dsp:sp modelId="{FCC9B434-8E56-4839-98B7-14F9AF899659}">
      <dsp:nvSpPr>
        <dsp:cNvPr id="0" name=""/>
        <dsp:cNvSpPr/>
      </dsp:nvSpPr>
      <dsp:spPr>
        <a:xfrm>
          <a:off x="4761517" y="1052203"/>
          <a:ext cx="2087445" cy="16828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高雄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61517" y="1052203"/>
        <a:ext cx="2087445" cy="16828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7B986-BFB9-420F-B3CB-B814FA68473C}">
      <dsp:nvSpPr>
        <dsp:cNvPr id="0" name=""/>
        <dsp:cNvSpPr/>
      </dsp:nvSpPr>
      <dsp:spPr>
        <a:xfrm rot="5400000">
          <a:off x="4552338" y="-2702818"/>
          <a:ext cx="462221" cy="598528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開場，貴賓致詞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552338" y="-2702818"/>
        <a:ext cx="462221" cy="5985283"/>
      </dsp:txXfrm>
    </dsp:sp>
    <dsp:sp modelId="{E829C7EB-1272-4590-A637-ED6EF05D836D}">
      <dsp:nvSpPr>
        <dsp:cNvPr id="0" name=""/>
        <dsp:cNvSpPr/>
      </dsp:nvSpPr>
      <dsp:spPr>
        <a:xfrm>
          <a:off x="773" y="934"/>
          <a:ext cx="1790033" cy="5777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分鐘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73" y="934"/>
        <a:ext cx="1790033" cy="577776"/>
      </dsp:txXfrm>
    </dsp:sp>
    <dsp:sp modelId="{25352852-5F46-4E28-9100-9EABC549D473}">
      <dsp:nvSpPr>
        <dsp:cNvPr id="0" name=""/>
        <dsp:cNvSpPr/>
      </dsp:nvSpPr>
      <dsp:spPr>
        <a:xfrm rot="5400000">
          <a:off x="4552338" y="-2041396"/>
          <a:ext cx="462221" cy="598528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教育記錄片首映會</a:t>
          </a:r>
          <a:r>
            <a:rPr lang="en-US" altLang="en-US" sz="2000" b="0" kern="1200" dirty="0" smtClean="0">
              <a:latin typeface="微軟正黑體" pitchFamily="34" charset="-120"/>
              <a:ea typeface="微軟正黑體" pitchFamily="34" charset="-120"/>
            </a:rPr>
            <a:t>【</a:t>
          </a: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台灣教育現場</a:t>
          </a:r>
          <a:r>
            <a:rPr lang="en-US" altLang="en-US" sz="2000" b="0" kern="1200" dirty="0" smtClean="0">
              <a:latin typeface="微軟正黑體" pitchFamily="34" charset="-120"/>
              <a:ea typeface="微軟正黑體" pitchFamily="34" charset="-120"/>
            </a:rPr>
            <a:t>】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552338" y="-2041396"/>
        <a:ext cx="462221" cy="5985283"/>
      </dsp:txXfrm>
    </dsp:sp>
    <dsp:sp modelId="{BC1D7E68-5F8B-4B79-8458-02903486D6F5}">
      <dsp:nvSpPr>
        <dsp:cNvPr id="0" name=""/>
        <dsp:cNvSpPr/>
      </dsp:nvSpPr>
      <dsp:spPr>
        <a:xfrm>
          <a:off x="773" y="662357"/>
          <a:ext cx="1790033" cy="5777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40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分鐘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73" y="662357"/>
        <a:ext cx="1790033" cy="577776"/>
      </dsp:txXfrm>
    </dsp:sp>
    <dsp:sp modelId="{1C3F7CA9-BFBA-4D47-9868-D30BB1A5B257}">
      <dsp:nvSpPr>
        <dsp:cNvPr id="0" name=""/>
        <dsp:cNvSpPr/>
      </dsp:nvSpPr>
      <dsp:spPr>
        <a:xfrm rot="5400000">
          <a:off x="4552338" y="-1379973"/>
          <a:ext cx="462221" cy="598528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天下團隊主題分享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552338" y="-1379973"/>
        <a:ext cx="462221" cy="5985283"/>
      </dsp:txXfrm>
    </dsp:sp>
    <dsp:sp modelId="{DA101FD7-242A-4212-A84F-9DF84BB32B9E}">
      <dsp:nvSpPr>
        <dsp:cNvPr id="0" name=""/>
        <dsp:cNvSpPr/>
      </dsp:nvSpPr>
      <dsp:spPr>
        <a:xfrm>
          <a:off x="0" y="1296143"/>
          <a:ext cx="1790033" cy="5777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40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分鐘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296143"/>
        <a:ext cx="1790033" cy="577776"/>
      </dsp:txXfrm>
    </dsp:sp>
    <dsp:sp modelId="{78E1F04B-7B34-4015-A4DB-E2677F09197D}">
      <dsp:nvSpPr>
        <dsp:cNvPr id="0" name=""/>
        <dsp:cNvSpPr/>
      </dsp:nvSpPr>
      <dsp:spPr>
        <a:xfrm rot="5400000">
          <a:off x="4552338" y="-718551"/>
          <a:ext cx="462221" cy="598528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微軟正黑體" pitchFamily="34" charset="-120"/>
              <a:ea typeface="微軟正黑體" pitchFamily="34" charset="-120"/>
            </a:rPr>
            <a:t>休息、交流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552338" y="-718551"/>
        <a:ext cx="462221" cy="5985283"/>
      </dsp:txXfrm>
    </dsp:sp>
    <dsp:sp modelId="{1DC340B7-B298-4797-BBFC-8348140D7483}">
      <dsp:nvSpPr>
        <dsp:cNvPr id="0" name=""/>
        <dsp:cNvSpPr/>
      </dsp:nvSpPr>
      <dsp:spPr>
        <a:xfrm>
          <a:off x="773" y="1985202"/>
          <a:ext cx="1790033" cy="5777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分鐘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73" y="1985202"/>
        <a:ext cx="1790033" cy="577776"/>
      </dsp:txXfrm>
    </dsp:sp>
    <dsp:sp modelId="{3FC6D36A-F1A2-4317-8CE0-00F662D64ECF}">
      <dsp:nvSpPr>
        <dsp:cNvPr id="0" name=""/>
        <dsp:cNvSpPr/>
      </dsp:nvSpPr>
      <dsp:spPr>
        <a:xfrm rot="5400000">
          <a:off x="4114280" y="490443"/>
          <a:ext cx="1338336" cy="5985283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sz="2000" kern="1200" dirty="0" smtClean="0">
              <a:latin typeface="微軟正黑體" pitchFamily="34" charset="-120"/>
              <a:ea typeface="微軟正黑體" pitchFamily="34" charset="-120"/>
            </a:rPr>
            <a:t>典範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sz="200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000" kern="1200" dirty="0" smtClean="0">
              <a:latin typeface="微軟正黑體" pitchFamily="34" charset="-120"/>
              <a:ea typeface="微軟正黑體" pitchFamily="34" charset="-120"/>
            </a:rPr>
            <a:t>案例分享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微軟正黑體" pitchFamily="34" charset="-120"/>
              <a:ea typeface="微軟正黑體" pitchFamily="34" charset="-120"/>
            </a:rPr>
            <a:t>Q&amp;A</a:t>
          </a:r>
          <a:r>
            <a:rPr lang="zh-TW" sz="2000" kern="1200" dirty="0" smtClean="0">
              <a:latin typeface="微軟正黑體" pitchFamily="34" charset="-120"/>
              <a:ea typeface="微軟正黑體" pitchFamily="34" charset="-120"/>
            </a:rPr>
            <a:t>：現場互動交流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114280" y="490443"/>
        <a:ext cx="1338336" cy="5985283"/>
      </dsp:txXfrm>
    </dsp:sp>
    <dsp:sp modelId="{6B668B2D-E6CE-4277-BE39-E5557ACD2ECC}">
      <dsp:nvSpPr>
        <dsp:cNvPr id="0" name=""/>
        <dsp:cNvSpPr/>
      </dsp:nvSpPr>
      <dsp:spPr>
        <a:xfrm>
          <a:off x="773" y="2646624"/>
          <a:ext cx="1790033" cy="1672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80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分鐘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73" y="2646624"/>
        <a:ext cx="1790033" cy="1672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247" cy="494110"/>
          </a:xfrm>
          <a:prstGeom prst="rect">
            <a:avLst/>
          </a:prstGeom>
        </p:spPr>
        <p:txBody>
          <a:bodyPr vert="horz" lIns="91820" tIns="45910" rIns="91820" bIns="459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3"/>
            <a:ext cx="2946246" cy="494110"/>
          </a:xfrm>
          <a:prstGeom prst="rect">
            <a:avLst/>
          </a:prstGeom>
        </p:spPr>
        <p:txBody>
          <a:bodyPr vert="horz" lIns="91820" tIns="45910" rIns="91820" bIns="45910" rtlCol="0"/>
          <a:lstStyle>
            <a:lvl1pPr algn="r">
              <a:defRPr sz="1200"/>
            </a:lvl1pPr>
          </a:lstStyle>
          <a:p>
            <a:fld id="{EB8F9A66-01A8-40C9-B2B3-696749B11AE4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378554"/>
            <a:ext cx="2946247" cy="494109"/>
          </a:xfrm>
          <a:prstGeom prst="rect">
            <a:avLst/>
          </a:prstGeom>
        </p:spPr>
        <p:txBody>
          <a:bodyPr vert="horz" lIns="91820" tIns="45910" rIns="91820" bIns="459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378554"/>
            <a:ext cx="2946246" cy="494109"/>
          </a:xfrm>
          <a:prstGeom prst="rect">
            <a:avLst/>
          </a:prstGeom>
        </p:spPr>
        <p:txBody>
          <a:bodyPr vert="horz" lIns="91820" tIns="45910" rIns="91820" bIns="45910" rtlCol="0" anchor="b"/>
          <a:lstStyle>
            <a:lvl1pPr algn="r">
              <a:defRPr sz="1200"/>
            </a:lvl1pPr>
          </a:lstStyle>
          <a:p>
            <a:fld id="{0F728FDC-CCBD-4C33-AAA4-3CAC573969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60" cy="493713"/>
          </a:xfrm>
          <a:prstGeom prst="rect">
            <a:avLst/>
          </a:prstGeom>
        </p:spPr>
        <p:txBody>
          <a:bodyPr vert="horz" lIns="91818" tIns="45909" rIns="91818" bIns="45909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2" y="3"/>
            <a:ext cx="2945660" cy="493713"/>
          </a:xfrm>
          <a:prstGeom prst="rect">
            <a:avLst/>
          </a:prstGeom>
        </p:spPr>
        <p:txBody>
          <a:bodyPr vert="horz" lIns="91818" tIns="45909" rIns="91818" bIns="45909" rtlCol="0"/>
          <a:lstStyle>
            <a:lvl1pPr algn="r">
              <a:defRPr sz="1200"/>
            </a:lvl1pPr>
          </a:lstStyle>
          <a:p>
            <a:fld id="{05E9DCEB-A57A-3F45-A2F2-B29DFF682FE7}" type="datetimeFigureOut">
              <a:rPr kumimoji="1" lang="zh-TW" altLang="en-US" smtClean="0"/>
              <a:pPr/>
              <a:t>2014/3/19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8" tIns="45909" rIns="91818" bIns="459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72"/>
            <a:ext cx="5438140" cy="4443413"/>
          </a:xfrm>
          <a:prstGeom prst="rect">
            <a:avLst/>
          </a:prstGeom>
        </p:spPr>
        <p:txBody>
          <a:bodyPr vert="horz" lIns="91818" tIns="45909" rIns="91818" bIns="45909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7"/>
            <a:ext cx="2945660" cy="493713"/>
          </a:xfrm>
          <a:prstGeom prst="rect">
            <a:avLst/>
          </a:prstGeom>
        </p:spPr>
        <p:txBody>
          <a:bodyPr vert="horz" lIns="91818" tIns="45909" rIns="91818" bIns="45909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2" y="9378827"/>
            <a:ext cx="2945660" cy="493713"/>
          </a:xfrm>
          <a:prstGeom prst="rect">
            <a:avLst/>
          </a:prstGeom>
        </p:spPr>
        <p:txBody>
          <a:bodyPr vert="horz" lIns="91818" tIns="45909" rIns="91818" bIns="45909" rtlCol="0" anchor="b"/>
          <a:lstStyle>
            <a:lvl1pPr algn="r">
              <a:defRPr sz="1200"/>
            </a:lvl1pPr>
          </a:lstStyle>
          <a:p>
            <a:fld id="{F99B32B5-EFB8-9B4B-AA4F-89456DC0EAD7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517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B32B5-EFB8-9B4B-AA4F-89456DC0EAD7}" type="slidenum">
              <a:rPr kumimoji="1" lang="zh-TW" altLang="en-US" smtClean="0"/>
              <a:pPr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634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教育環境改變的</a:t>
            </a:r>
            <a:r>
              <a:rPr lang="en-US" altLang="zh-TW" dirty="0" smtClean="0"/>
              <a:t>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1F47-3FBD-2749-987A-7962D23473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59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教育環境改變的</a:t>
            </a:r>
            <a:r>
              <a:rPr lang="en-US" altLang="zh-TW" smtClean="0"/>
              <a:t>term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1F47-3FBD-2749-987A-7962D23473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59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教育環境改變的</a:t>
            </a:r>
            <a:r>
              <a:rPr lang="en-US" altLang="zh-TW" smtClean="0"/>
              <a:t>term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1F47-3FBD-2749-987A-7962D23473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59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 descr="https://encrypted-tbn3.gstatic.com/images?q=tbn:ANd9GcQA3QqVuGz792b_6Xufk3SQAaWpuX_WhBMyr1zLYyuwsmtmBa1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1512168"/>
          </a:xfrm>
          <a:prstGeom prst="rect">
            <a:avLst/>
          </a:prstGeom>
          <a:noFill/>
        </p:spPr>
      </p:pic>
      <p:sp>
        <p:nvSpPr>
          <p:cNvPr id="8" name="Rectangle 31"/>
          <p:cNvSpPr>
            <a:spLocks noChangeArrowheads="1"/>
          </p:cNvSpPr>
          <p:nvPr userDrawn="1"/>
        </p:nvSpPr>
        <p:spPr bwMode="auto">
          <a:xfrm>
            <a:off x="0" y="1340768"/>
            <a:ext cx="8229600" cy="114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1B5C-1871-4704-89E3-E8793C6173B9}" type="datetimeFigureOut">
              <a:rPr lang="zh-TW" altLang="en-US" smtClean="0"/>
              <a:pPr/>
              <a:t>2014/3/19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35A0-66B0-4073-AC07-B6D5B8B2B49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Picture 7" descr="天下LOGO沒字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0"/>
            <a:ext cx="1763688" cy="63522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華康仿宋體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華康仿宋體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華康仿宋體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華康仿宋體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華康仿宋體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華康仿宋體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http://up.ekoooo.com/uploads2/allimg/110106/9_11010606003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00437"/>
            <a:ext cx="5572164" cy="3047502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357158" y="785794"/>
            <a:ext cx="5890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ndale WT" pitchFamily="34" charset="-120"/>
              </a:rPr>
              <a:t>怎麼學 才有未來</a:t>
            </a:r>
            <a:endParaRPr lang="en-US" altLang="zh-TW" sz="1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ndale WT" pitchFamily="34" charset="-120"/>
            </a:endParaRPr>
          </a:p>
          <a:p>
            <a:pPr algn="dist"/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  <a:cs typeface="Andale WT" pitchFamily="34" charset="-120"/>
              </a:rPr>
              <a:t>為培育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  <a:cs typeface="Andale WT" pitchFamily="34" charset="-120"/>
              </a:rPr>
              <a:t>21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  <a:cs typeface="Andale WT" pitchFamily="34" charset="-120"/>
              </a:rPr>
              <a:t>世紀人才做準備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  <a:cs typeface="Andale WT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14348" y="257174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學習，因為科技與制度，即將產生巨大的改變，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天下雜誌願成為師長們的後盾，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讓教室和家的學習翻轉，也翻轉孩子們的未來。</a:t>
            </a:r>
          </a:p>
        </p:txBody>
      </p:sp>
      <p:sp>
        <p:nvSpPr>
          <p:cNvPr id="12292" name="AutoShape 4" descr="data:image/jpeg;base64,/9j/4AAQSkZJRgABAQAAAQABAAD/2wCEAAkGBhQSERUUExMUEhUUFRYYFBgXFxgUFBoZFxQVFBYXFBQYHCYeFxojGRUXIC8gIycpLCwsFR4xNTAqNSYrLCkBCQoKDgwOGg8PGiwkHyQsLCwtLCwqLCwsLCwqLCwpLCwpLCwsLCwsLCwpLCwsKS8sLCwsLCwsLCwsLCwsLCwsLP/AABEIAK4BIQMBIgACEQEDEQH/xAAbAAEAAgMBAQAAAAAAAAAAAAAAAwUCBAYBB//EAEMQAAIBAgQDBQQHBAkEAwAAAAECEQADBBIhMQVBURMiYXGBBjKRoRRCUoKxwfAjcqLRBxUzU2KSk7LhQ4PS8SRzw//EABoBAQADAQEBAAAAAAAAAAAAAAABAgMEBQb/xAAwEQACAgEEAQEGBAcBAAAAAAAAAQIRAwQSITFBEwUyUWFxoSKBwdFCYpGx4fDxBv/aAAwDAQACEQMRAD8A+40pSgFKUoBSlKAUpSgFKUoBSlKAUpSgFKUoBWNxwBJ2FZUoChs45kvu10ZVfKBMd1YY2ywnTUXZ6d2dJItBjx2vZwZy5p0iNq0+OWSYIECCC0gZTntsjddCJmDEGuZwntAwYGzbQnKVdg/7EEHa2ACWEyYWANNa5Z5fTltfXxNYw39HeVG99RuyjzIFcLicRfu+/iHA6WwqL8wx+dah4WD/ANS//qsPw0rqX4laOWeTY6ao+hDG2/tp/mH86mDA7a18zbhbj3MTdHg+W6v8Qn51ha4/fwzftF7o3uWpy+b2zJA+Iqspbfe4IWS+j6hSqrgXHVxC6EZonTYjqKtasap2rQpSlCRSlKAUpSgFKUoBSlKAUpSgFKUoBSlKAUpSgFKUoBSlKAUpSgFKUoBSlKAV4zACToBvXtUftNi9FtD6+rfujl6mqTltjZaKt0avEMSuJ0Kg21MrO5MEZuoEEiOYOvhWYi0FaAAByAEAeQFb+EXuj9c6i4laG42Bj05V8/PJKeRyl9D19OlCkjRpNeTSa2xZpYncWbZtPDMqmiaxYLGByBPwE1p4tdj6VKbkbGtbE3tPWvZjnjkx2fMZ9PLBPa/9RX8OvnB4lGXS1cbbkr7kDorCdOtfV1aRIr5Dxlpsseaw481YN+VfVOFPNi0ettP9orPC+XFF8b45NulKV0GopWD3QIkxJgecE/lWSNIkbGgPaUpQClKUApSlAKUpQClKUApSlAKUpQClKUApSlAKUpQClKUApSlAK47i+JzYi5/hyoPQSfxFdjXzP6dmNw6d645nnvH5VyaqVJI2xLkvsPe7orJ7gIg86reG3cwbXaPMyYgetbyWDm8NTqY0E/yr5vIpb2kepBrbZU3zlYg1I9xMoIMHLqOp/LX5Vt4y3aAknORMxI2jpy0+BqhvXxJy6Dl1jxrVZKXNHoY16i8m52wjxn0jyrTxV3lWBvVBdkgNyMx100rTFmadI4/aeCLxbvKPOMR2BgyzDL8WCjfzr6xw61ltW1+yij4KBXybAYXtsTYtci4Z/wB1df15V9aN+vW0b3XJ/JHgRXBPSoe3ocRXfaLUR3cGWYFm0UkqAI6bkkyf57VPathQAOXr868F4U7YUtAkpSlSQKUpQClKUApSlAKUpQClKUApSlAKUpQClKwu3gsTpJj9fCgM6VF9JWd58tfwqRWkT1oD2lKUApWD3gInntWWYdaA8uNAJ6A18csYnT1b/ca+xM4ivil60bdx7Z3ViPnB+YNedrv4fzN8PkuMBxfsydJkjntGb+f63Fpc4gzjUyCPT9c65a1ZLGAJ0J9BzJNbvDsbHdbbkfyNeFrIzlG4noaecVKmW3aVgeHjIx0Uk5lJ+yo7w/in7te1Ld4pCkQGYzJjkwAO0a6V52nmoy/Eei5OPRRXX5VFNZXLcVs8J4O2JdRBFrOA7cidTlXrsZ8vOvQwxc5JRMtbkTxN/EvfYHhZJfEsIzd23P2Rz/X2j0rs6ws2QihVEKogDoBWVfTYsaxxUT55ClCa8J9B8KuSeTzOgj8/1zr23cDe6Q3kQfwqsfiai4naqQt2BZbdCSJCuPqORqJ0OokEazcTs5VN1NLlsFgftKBLI3VSAY6GCKrZJb2SakqDD+J/IHyqet10UYpSlSQKUpQClKUApSlAKUpQClKUApSlAKiv2A4gkxzjn61IWrzPQGPYjx+Jj4TUlRNd1rAvQE81g7iPOoqxVp2BPjy+J39KA1LlwkfuD5zWWF7xLnyFSnAsVbUAtOkT5a1kMOyAAd8dIAI8dwDVObHgzrjfbT2WZz9IsiXHvr18QOegE89Adda7BX1iCD41lVcmOOSO1kxk4u0fGLd4HTY8wd/+R4it/CYDOlxpjIJHQ7lgT5D4kDnXf8Y9k8PidXTK32l0aep5E+O/jXM4j+ja6CezxAK9HBnwnefjXmS0s4vqzoWRMobPFmURuPmPKplxydfkat7P9G13619AP8Kk/jFWmH/o8sprna44IINwBrRjk1oQCPWfGuN+zXN3VG61Tiquyl4fwp8QjMghArd4jQkAkBAd9dJ2Fdc+Ks2xYUNbtqIYKWVYU2rmUmTtLAT1NauJ9oTbPZtbNpka1mG6m2WIcoYAKgDSIJmIB0rnsbfw10pnyTbsrbYuFgskgZSTOk+AOmp5deHFDTRfp8vyUlKWVpS4Xg72ziFcSjK46qwYfEVnXFezGLw9i6+RSq3QsFBmXu5ySYM7MBMRpO0muyNkspGytABmCQwGvgdYrvxycoptUc8kk2k7PC+ug1O+vKSM0dK1uKKxtXAo7xtvAA1JyNA20MkfOt4WsuUEnoJ1JgTv10JrTbFANlyuxDEA90awGIUswJ0I26VdrjkgktlXtqwGZSFZYGboyx5GD6VhfQMptrs0hiDoAfe16kEwPHpUNzBSDFh1Lb62wNfebKLkFonUjfesLGI+j4dVNtk7K2JjKQAi6kHNAECo+pBdWR4VNWlw28SgJBEwYOpEjaRW7W66KClKVIFKUoBSlKAUrxjFRvcoCWlRrdr130oDOlQi6axNw0BOWqJrleM00RJoQYk0qfsxXuWgIAk1lcQgaDMekx86mpQk1BaB94MfCNPgN/Wam7cDkR90/wAqlpFRQIO3Y7CB47/AU7R/sjzkn5RUwFe1INO5ZLHXcbQII8iDNZ27BAgkt4nc1s0qKBrFD0rMWKmpSgRdhWQtCs6UoHP+1fs+2IRDbjNbJMEkEgiCqtqFJgakcuUk1wd7DBhIDIZeNwwaSDmJ0nlB5g+n1yuNxnsdduX7hDIltnLAnvN3hLQkDXMWE5ulcGrwSlzj7fZtjmr/ABeDR/o3uZbOIUiVQ5jIknMg08fdOnhXWXeIhU7UsBaW3LCO/JgroPhH41hwzgqYO23Zq1xjGYkjM0aDoABJ0qDj+JW3YuZbYYvGZY94llBDHlpNbYoyx4kpdpFZNOXBvHifLI41CqSrAEkadCADM6cq0GunLcKjMwvGNCeaK0KNdp51qtxo4h7a2wUhTdlspGoNoAZS0mWaQcpEeYr3DybMtcylnclvdnNcciNRBIitN1lDZt4i5J7sAL3TJGsKQD4SWHhl8a1OOsfol7NGbsXmJiShBidanOEOZiWiQVBBMwVQc9JBUn7xrU4xZy4O+Jn9ldPQe6xgDkPCok3TJRcK8dRr8qsrF3MJ2+dV1sDmCasraADQAVpEgzpSlXIFKUoBSlKAViUFZUoDA2hWPZVLSgImIWJ/WlLDhlDDYiRXt2yG3G23qI/CsMNhcmgZiOQMQNZ0MT86AmivaVFi7pVGYCSqsQBqSQCQAKAlrwuBz32/HSvnuE41jGuJc7dezfIzJlgDMyllkqcqhWiQeRNddYwz3L/bFiEVSttQCPe94trrsNY6jlJ58eoWT3UazxOHvFrSlUvFONlJCQApjMdZP1go6jSaajU49PDfMzSb6Lqlcni/aG4ZC90ZQDIE85IHLf5VXpxRwuUOQDvzkREGeXh4142T/wBBgjKoxbNViZ3lK5zgftBLC25BOymdZ0gHrXR162k1ePVY98P+GcouLpilKV1lRSlKAUpWF26FEn+dAZ14zACTWocTn92BB3LD8BPzqRLIbchvAbD061FghvYsNoAx8gfy0NU3tCri2cvdypduAmNOztNBjXZ2TfpXSqgHhWplW5caYZVTL1HeOZgeugT41WStUEVHDOHpaWSDFvDWifq6w5acsSYRa1+J8KttatW3ibeTKpOjMFyMNeuYieRINb2LR5u5WQW2e3bK5NYyorZWDCNGbkdjUeJZTcUNMmYj3dTn73rbn0rJpVRbzZQYniF8sfo7WwVRc5uBjLAe6oGijx6sek1ScO9q3uWL1lrIGa1e1UnQiyZzKepUkmd2rqn4Mz3WysoWSWzAmA66lY3Eo+kjbfWtLC8HS1hMVk3dLpP+lykAid8vImNwa4nHNvbb4OhvHtVdnSK2nOt/BxsCepFVuHYlVI5qD8prdw9t5mDHPWK7oswZY0pStygpSlAKUpQClKUApSlAKVFiMUqCWIArTucdtggSTvMco6z1rOWWEfeYLGvDWtguILdHdOo3HOq7+sb91YtWraEOyXO1uHTKYIUIpmQZBJGhB56T6kWrXJNHM43HWrd17kMHQMcpbuNccI6lZnKFlyY2MRqa6jhfF+1v3FX+zRYXTSQYJB5gz/CPGqDivs8Xv2y94ntny6CVRAsjvabsAJ0ktHPXLGZsI7gZ8lu2kFQ0tF1bjA5VAXus4kkDrtVEo402S25M6njF7LZYyRpEjfX1FcfjbuZtNgANOZAALeZNWeP4gXIVn1BEAKMjakEka8wOZGtU99IYjoSPgYr4727mc8u1dKv1Z0Y40iJmqFqlaobjAakgDx0FeBE0PDiSGB2gggjcR0r6LwzFdpaVpkkDN585r5al/M4GX3mgQQdp357Ka+l8CBFlQVykSPHQka+P8q+n9hOUczh4av8AozHL0WNKhbFKCBO8x4wCT8AK1v6yDTlIIBIPmpKkehBHpX15zm61wDc1q3+Ihf1v4AbzUV5wZk6zv4VSXMXC9odZNtVB2zXWUW1PRQHUnqSegqrdAssR7TKmpt3MvUdmY9M8+gE+FZ2uJC6odGlTPUbaEFTqCDIIOoqp4i9y2vapdN0IQLlshCjLmCOFhZVxJjU6iDM1hhbHY4pkXRLg0HIELKx6JdH7q2x9UVTc0x4Li4obcD8D8d6x7IePxJ/Os68rRlTHIPH4mPhUX0RZLd4EmSQ7joOTabDapiarkRDmZzlOe4A2c2yQrFYkESBHOazkXRKLeV1UMxGZ7hzMWPu5Ik6xL8+lZiTcPdEAQGjXkYB6at8PGsRgobN2lySANSp0EmBKnqay7A/3j/wf+FULBSyXWfLmUoi5QQD3WdjowjZ43FaeFBfD3AVdc3agBxlaIKqSPEQfWtv6Of7x/wCD/wAKyXDLzlv3iSPht8qoySPhF0NYtMedq2fiimrfB4sbGfPf5cq5/wBnzGHRf7vPbP8A2rjW/wAFFWaPGuoNITpJktF0rTXtQ4W7mHP151NXUnaMhSlKkClKUApWFy8q+8QvmQPxrOgFRXrkZQObR8ix+QqrxeMOc5e0zrEQR2cS3dZZ10AJMSA6kGp+LYsILbEhR2g94xoUeRvvE+tU3E0aGLxea42pMaL0HJvyqubD6npW5dcB3AMqcrq06QRO5Os5q17l4Dxr5vUOfqOzRVQ4XiCl1YEyYI8zyqwa0O3udwse1suBzGa0EJOhgDsweXujWqzAAPdUQDJ2kDbXTxq1uwbtwksB2tlBl6qnaa9F78nyr09Fbhz8f0KGVvh6QobD2gDnUZyG2PcAkScwJPpUqKLltbZZMtywVyoJXYKxVtRlAIETzqK7jFQnuEjtAQXYDVtWZCx2E7aelTpiO6mRlyzPcURlggKNTqDBkdOVegkRZxXCLhuE5mAZbNwx9bS5acSPLPHgOlbWLfMxb7Wvr9b5/jV/wm7Au29sly4Igahz2qeYy3APu1RcTw1y2WCTdtzp1UkKYn70elfMe1tBOUVkjz8fquv7tG8JpujTatPH3IX7y7+DA/lWV/ittBL5lnlB57a8qxTA3L7AqpymWXxAQkZZ3JzL/mFfPYdPklJJRZq+OTVweHzQT2ZkpELEyVkjXoGPlX1EXGCAcwNdNNtIkzXKtw0W7TCbmluRKLErbYmWUGDOp1GoAHMV0F69EkkKANSTAAHU8hX2nszRy06lLJ2/sjmyTvoreJ4nJcDllXKsCQSC1zMANNv7P1mK2OGWstoDeC8nqe0eT8ZrTtYxWe4WcIhtBrbSv1c0RIIJ7xMc46DXPhFhhmZlySz5hMgnOdYG2x3170TAEd0ZN5LKNcFjdSVI6gj4iKrcLbS4ht3FBVwrgGRsqKwBGoZLictRK1vO0tk190tIJHMADTrJ+FQ3cIc0qAQdSs5SG+2jcmiQRoDPnO75Ko1BZdC57FnVGmyquuVpg5ip7xuZyxJeeo13zBZ3tEhQ8FiAZUZbToYPMdpeieYFe47FdmjM63GVRLDMvuzqdAMwHSdqpuD+0wu9or2mZ5KnLEZJbIsTIgEjTnPOsnKMWo2XSbVlVfu4hkTE28TcLgZijEC0ViTlAgQNZmdjNdpwriS37KXV2dQfI7MPQyPSuSOEWGtrZNtCDlW5mKe8ubc6zMxG4HpNw3i9yz+zAzqgChW0jQwylVnLoNP8UaEa8mJvE25u7+p0TjvScY0djXMcYdXtWQSAWa7cBmNw+k+PbAVuWuKM9g3GhWGcQp0kEhN9ZPd08atbeHCqFGygD4CPyrpbU0YLgqHVTjztIS2R4DJiQSB6rr41bDFKdjm/dl/9s1ksSNpHlI/WlVl7hSrcQKSqtmldHXRSRlDg5deQgeFV5j0WN2zj1Z2TVWU+6wyk6K0ryYQw22nWK0ra/wDynP7o8NbU/hb+VY4jhaB7bKSG7RdggBhWJzKqidAdT+BIO+MKoYvALECT+6GAgdYYiqW32Wo1eGd27iE6XBcHldRSf41uVYVV9pGKRoIF606GRHetMLi/wvc+FWlQmTRZYG+oUCQDz5VtvcA3IHnpXOXcWqzM6CSQrMBz1KgxprUDYk3Ac2urBZ1gDePUb1OTVrDHlGbgdQt9SYBBMxvz3ipK4lWKkMDsa7OzczKDESAYrTTalZ74KNUZ0pSusgrMZbYM8qz27igSsF00gjKdSp30kzOlecHdAGykC20PaSdQhUahd1QmSBynlsNXj2NJtk2bglFLkDUFYIJIHvAe8BOpSOdQWuGsiJdtj3VOZACGZGgsqIO6pBEj3mbIoLSSaxbqXBJPxDDIji6snM6o/TK7gsJiYLQYmNW2kzF7S4y4tpirZXCvlI0IPZuy/NQPWnEjnw75IbMoKkag6hlIPjWN9FdQJzS2pGp91iROw2j1qzXdEWR2LAvWUknTY88skgfAiqDjuGyXLLBzkz5SwJ5EZgR5T866VbIysi5UDTpuRIggAER8a9fhitOeXBMke6sxE5UidABrO1c+TTRyeOfiWjLa7NSzhxaJIyWwLh1ZlUkdpJ+rJ2Mawc/lG5gcegUyczOSzZQzjMxJiVBBgQv3RUtnBIuqoi+QAPx3NTO0muiMNvRSzTuXQWU5HMBvqRvl+1HSsbF9gCOyue80f2Y0LFhu/Q/Kt00FWoizl+INxAYhrmHs2sjIistx1JJQuc3dbT3435CvRjsflYPgkJadUvqNYAHdaeg5109Kp6X8z+37Ft3yOO9rbN/E2FVMLcR+0DMCbTCArLoyuSeXIbVvcExBt2LaXrF8MtoWyBadxEQ2qAzMD0Aro6VRYEpuafJZ5LjtKjGcatG26/tFJRwM1m8upUgalIrXu8bstdUG6COz2kAFs20NENt0J8a6A76GvCZ31rRxk/P2/wAlLRyVr2hXtbhbIlpUCoPrMGUkCJjcxPQ+tXXs9imfDozCTAmAT7wVz1nVjt0rfOCWAOzSNgMoj8NqgbhFk72bX+ms/GKrGEou7LylF+CvxWDydpfJ0t30kBQHhsjN394JuDu7d3xNbtrjFswGIQwxYEghcrFSC20yp08K9HBrPJMskE5WdRI2MKw10HwrF+Doedwf927+BelSXRXhmlxDF3biZLdsxdRwTmWRByPAJH2hBnntVGvstd6T5hPxDiumbg4kEXbwKghe+DEwCO8pkaDTwFZNgH5Yi6D4rZP/AOQrnyYFkdzv7GsZ7eEUeA4MFuKL2a2pkSjZidJjKqsQNN55VlxbAZnzWLDNbyiGzZZiSSVYZzqTrpptU1/BYkucrSAGALJbG5EnukaEdNRHjWyuAxPZBRet+4AR2PhBGYXfSay9JOLjXH5GnqOu/wBjnxiDOHsZQGu4tHYCf7O2tu4ZknovwNdfdlRIOnSqEezF7tziDctFysAdm4VRAByftNCYEmto4XEt/wBSyY/w3N/jUxcoKqKtJ8lrh3BWYyzv5+lQPbHbqdZFt+c7lANP83wrQtpjVOX/AOMR1i4PzqdLWIzlmGHaQo0a4IyljIlT9r5Vbda6FHuNIW7aOUkktJA6W2Xb7wrYv5l7yy3Uch4gCsClwuhKoMoaYdjOYAR7nUA+hrLE9pplVD5mfxWqPyXRpe0V/JaS7Gtq4lyPDVbgn/63f4VJhuMdo6gLEgEzrupaAQd9uR5+FT47CO6lWS2wYfbYSCIMHJ51W4Dgz27eQortp+0a5qMpGSB2ZggKvmRUPdu+Q4o2sVbPaOYJ7ojuyNF1OYkDYnSJ561rYi4ULiCwHeJgga6kDl8+lWB4dmAzsSQSdIAE6GNOmlZrwyRlDORlYGQraNEycsnbcms8uH1VTKlXwu417K4BCTzHQwdDvsa7mxGURoIEcq5bA4JrKBFYMFmMwKnUk7iRz6Vv4LFsG1UjwkFT5RrPmBWulgsCr4lZxvovqVr/AEk/Yb5Ur0dyMqIMLwtQoDqrZC4TnCM+ZV9AFH3RWT4wjQKB+ugrdqB8MC01KVEMrbljNo0N4RCj7v8AOsfo6iQTERvtV1FR3cKrbj8qP5EUc/iokBd/CrC0kwDW7awCLqF/OpBYHT9Cqxi07ZLK9k29azGFP684qxilXIoqxaPQ6b1svhSRpGseFbQWvaCjUTBdfh8f+K17lkgx4VZ15FBRVFD0qd8PpovIRz8636UFFemDPPQf+6JgyfDarClBRAuG01PI7ba14mDHPWtilCTRxOG10Eyf1/7qE4ZulWlKigaNrDEgabHWdDzrFMAeelWFKUCtvYONRO4H/NZ2sAZ100I0P5Vv0qNqJs0zgNZJn5dBS7gRGnKZ67cq3KU2oWUgssRMGpMPYOaCOu+m3/NW9Kz9JFtxUNgTp3Y01Om/PapP6tgb9IjzjWrOlT6URvZof1eYiQengf5GtLsTmykGfDX4VeUo8SYUmRLhlgDKIr2zYCzHOpKVpSK2a9zBKzSR5+NZrhVBkKJqWlRtQtnkUr2lWI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4" name="AutoShape 6" descr="data:image/jpeg;base64,/9j/4AAQSkZJRgABAQAAAQABAAD/2wCEAAkGBhQSERUUExMUEhUUFRYYFBgXFxgUFBoZFxQVFBYXFBQYHCYeFxojGRUXIC8gIycpLCwsFR4xNTAqNSYrLCkBCQoKDgwOGg8PGiwkHyQsLCwtLCwqLCwsLCwqLCwpLCwpLCwsLCwsLCwpLCwsKS8sLCwsLCwsLCwsLCwsLCwsLP/AABEIAK4BIQMBIgACEQEDEQH/xAAbAAEAAgMBAQAAAAAAAAAAAAAAAwUCBAYBB//EAEMQAAIBAgQDBQQHBAkEAwAAAAECEQADBBIhMQVBURMiYXGBBjKRoRRCUoKxwfAjcqLRBxUzU2KSk7LhQ4PS8SRzw//EABoBAQADAQEBAAAAAAAAAAAAAAABAgMEBQb/xAAwEQACAgEEAQEGBAcBAAAAAAAAAQIRAwQSITFBEwUyUWFxoSKBwdFCYpGx4fDxBv/aAAwDAQACEQMRAD8A+40pSgFKUoBSlKAUpSgFKUoBSlKAUpSgFKUoBWNxwBJ2FZUoChs45kvu10ZVfKBMd1YY2ywnTUXZ6d2dJItBjx2vZwZy5p0iNq0+OWSYIECCC0gZTntsjddCJmDEGuZwntAwYGzbQnKVdg/7EEHa2ACWEyYWANNa5Z5fTltfXxNYw39HeVG99RuyjzIFcLicRfu+/iHA6WwqL8wx+dah4WD/ANS//qsPw0rqX4laOWeTY6ao+hDG2/tp/mH86mDA7a18zbhbj3MTdHg+W6v8Qn51ha4/fwzftF7o3uWpy+b2zJA+Iqspbfe4IWS+j6hSqrgXHVxC6EZonTYjqKtasap2rQpSlCRSlKAUpSgFKUoBSlKAUpSgFKUoBSlKAUpSgFKUoBSlKAUpSgFKUoBSlKAV4zACToBvXtUftNi9FtD6+rfujl6mqTltjZaKt0avEMSuJ0Kg21MrO5MEZuoEEiOYOvhWYi0FaAAByAEAeQFb+EXuj9c6i4laG42Bj05V8/PJKeRyl9D19OlCkjRpNeTSa2xZpYncWbZtPDMqmiaxYLGByBPwE1p4tdj6VKbkbGtbE3tPWvZjnjkx2fMZ9PLBPa/9RX8OvnB4lGXS1cbbkr7kDorCdOtfV1aRIr5Dxlpsseaw481YN+VfVOFPNi0ettP9orPC+XFF8b45NulKV0GopWD3QIkxJgecE/lWSNIkbGgPaUpQClKUApSlAKUpQClKUApSlAKUpQClKUApSlAKUpQClKUApSlAK47i+JzYi5/hyoPQSfxFdjXzP6dmNw6d645nnvH5VyaqVJI2xLkvsPe7orJ7gIg86reG3cwbXaPMyYgetbyWDm8NTqY0E/yr5vIpb2kepBrbZU3zlYg1I9xMoIMHLqOp/LX5Vt4y3aAknORMxI2jpy0+BqhvXxJy6Dl1jxrVZKXNHoY16i8m52wjxn0jyrTxV3lWBvVBdkgNyMx100rTFmadI4/aeCLxbvKPOMR2BgyzDL8WCjfzr6xw61ltW1+yij4KBXybAYXtsTYtci4Z/wB1df15V9aN+vW0b3XJ/JHgRXBPSoe3ocRXfaLUR3cGWYFm0UkqAI6bkkyf57VPathQAOXr868F4U7YUtAkpSlSQKUpQClKUApSlAKUpQClKUApSlAKUpQClKwu3gsTpJj9fCgM6VF9JWd58tfwqRWkT1oD2lKUApWD3gInntWWYdaA8uNAJ6A18csYnT1b/ca+xM4ivil60bdx7Z3ViPnB+YNedrv4fzN8PkuMBxfsydJkjntGb+f63Fpc4gzjUyCPT9c65a1ZLGAJ0J9BzJNbvDsbHdbbkfyNeFrIzlG4noaecVKmW3aVgeHjIx0Uk5lJ+yo7w/in7te1Ld4pCkQGYzJjkwAO0a6V52nmoy/Eei5OPRRXX5VFNZXLcVs8J4O2JdRBFrOA7cidTlXrsZ8vOvQwxc5JRMtbkTxN/EvfYHhZJfEsIzd23P2Rz/X2j0rs6ws2QihVEKogDoBWVfTYsaxxUT55ClCa8J9B8KuSeTzOgj8/1zr23cDe6Q3kQfwqsfiai4naqQt2BZbdCSJCuPqORqJ0OokEazcTs5VN1NLlsFgftKBLI3VSAY6GCKrZJb2SakqDD+J/IHyqet10UYpSlSQKUpQClKUApSlAKUpQClKUApSlAKiv2A4gkxzjn61IWrzPQGPYjx+Jj4TUlRNd1rAvQE81g7iPOoqxVp2BPjy+J39KA1LlwkfuD5zWWF7xLnyFSnAsVbUAtOkT5a1kMOyAAd8dIAI8dwDVObHgzrjfbT2WZz9IsiXHvr18QOegE89Adda7BX1iCD41lVcmOOSO1kxk4u0fGLd4HTY8wd/+R4it/CYDOlxpjIJHQ7lgT5D4kDnXf8Y9k8PidXTK32l0aep5E+O/jXM4j+ja6CezxAK9HBnwnefjXmS0s4vqzoWRMobPFmURuPmPKplxydfkat7P9G13619AP8Kk/jFWmH/o8sprna44IINwBrRjk1oQCPWfGuN+zXN3VG61Tiquyl4fwp8QjMghArd4jQkAkBAd9dJ2Fdc+Ks2xYUNbtqIYKWVYU2rmUmTtLAT1NauJ9oTbPZtbNpka1mG6m2WIcoYAKgDSIJmIB0rnsbfw10pnyTbsrbYuFgskgZSTOk+AOmp5deHFDTRfp8vyUlKWVpS4Xg72ziFcSjK46qwYfEVnXFezGLw9i6+RSq3QsFBmXu5ySYM7MBMRpO0muyNkspGytABmCQwGvgdYrvxycoptUc8kk2k7PC+ug1O+vKSM0dK1uKKxtXAo7xtvAA1JyNA20MkfOt4WsuUEnoJ1JgTv10JrTbFANlyuxDEA90awGIUswJ0I26VdrjkgktlXtqwGZSFZYGboyx5GD6VhfQMptrs0hiDoAfe16kEwPHpUNzBSDFh1Lb62wNfebKLkFonUjfesLGI+j4dVNtk7K2JjKQAi6kHNAECo+pBdWR4VNWlw28SgJBEwYOpEjaRW7W66KClKVIFKUoBSlKAUrxjFRvcoCWlRrdr130oDOlQi6axNw0BOWqJrleM00RJoQYk0qfsxXuWgIAk1lcQgaDMekx86mpQk1BaB94MfCNPgN/Wam7cDkR90/wAqlpFRQIO3Y7CB47/AU7R/sjzkn5RUwFe1INO5ZLHXcbQII8iDNZ27BAgkt4nc1s0qKBrFD0rMWKmpSgRdhWQtCs6UoHP+1fs+2IRDbjNbJMEkEgiCqtqFJgakcuUk1wd7DBhIDIZeNwwaSDmJ0nlB5g+n1yuNxnsdduX7hDIltnLAnvN3hLQkDXMWE5ulcGrwSlzj7fZtjmr/ABeDR/o3uZbOIUiVQ5jIknMg08fdOnhXWXeIhU7UsBaW3LCO/JgroPhH41hwzgqYO23Zq1xjGYkjM0aDoABJ0qDj+JW3YuZbYYvGZY94llBDHlpNbYoyx4kpdpFZNOXBvHifLI41CqSrAEkadCADM6cq0GunLcKjMwvGNCeaK0KNdp51qtxo4h7a2wUhTdlspGoNoAZS0mWaQcpEeYr3DybMtcylnclvdnNcciNRBIitN1lDZt4i5J7sAL3TJGsKQD4SWHhl8a1OOsfol7NGbsXmJiShBidanOEOZiWiQVBBMwVQc9JBUn7xrU4xZy4O+Jn9ldPQe6xgDkPCok3TJRcK8dRr8qsrF3MJ2+dV1sDmCasraADQAVpEgzpSlXIFKUoBSlKAViUFZUoDA2hWPZVLSgImIWJ/WlLDhlDDYiRXt2yG3G23qI/CsMNhcmgZiOQMQNZ0MT86AmivaVFi7pVGYCSqsQBqSQCQAKAlrwuBz32/HSvnuE41jGuJc7dezfIzJlgDMyllkqcqhWiQeRNddYwz3L/bFiEVSttQCPe94trrsNY6jlJ58eoWT3UazxOHvFrSlUvFONlJCQApjMdZP1go6jSaajU49PDfMzSb6Lqlcni/aG4ZC90ZQDIE85IHLf5VXpxRwuUOQDvzkREGeXh4142T/wBBgjKoxbNViZ3lK5zgftBLC25BOymdZ0gHrXR162k1ePVY98P+GcouLpilKV1lRSlKAUpWF26FEn+dAZ14zACTWocTn92BB3LD8BPzqRLIbchvAbD061FghvYsNoAx8gfy0NU3tCri2cvdypduAmNOztNBjXZ2TfpXSqgHhWplW5caYZVTL1HeOZgeugT41WStUEVHDOHpaWSDFvDWifq6w5acsSYRa1+J8KttatW3ibeTKpOjMFyMNeuYieRINb2LR5u5WQW2e3bK5NYyorZWDCNGbkdjUeJZTcUNMmYj3dTn73rbn0rJpVRbzZQYniF8sfo7WwVRc5uBjLAe6oGijx6sek1ScO9q3uWL1lrIGa1e1UnQiyZzKepUkmd2rqn4Mz3WysoWSWzAmA66lY3Eo+kjbfWtLC8HS1hMVk3dLpP+lykAid8vImNwa4nHNvbb4OhvHtVdnSK2nOt/BxsCepFVuHYlVI5qD8prdw9t5mDHPWK7oswZY0pStygpSlAKUpQClKUApSlAKVFiMUqCWIArTucdtggSTvMco6z1rOWWEfeYLGvDWtguILdHdOo3HOq7+sb91YtWraEOyXO1uHTKYIUIpmQZBJGhB56T6kWrXJNHM43HWrd17kMHQMcpbuNccI6lZnKFlyY2MRqa6jhfF+1v3FX+zRYXTSQYJB5gz/CPGqDivs8Xv2y94ntny6CVRAsjvabsAJ0ktHPXLGZsI7gZ8lu2kFQ0tF1bjA5VAXus4kkDrtVEo402S25M6njF7LZYyRpEjfX1FcfjbuZtNgANOZAALeZNWeP4gXIVn1BEAKMjakEka8wOZGtU99IYjoSPgYr4727mc8u1dKv1Z0Y40iJmqFqlaobjAakgDx0FeBE0PDiSGB2gggjcR0r6LwzFdpaVpkkDN585r5al/M4GX3mgQQdp357Ka+l8CBFlQVykSPHQka+P8q+n9hOUczh4av8AozHL0WNKhbFKCBO8x4wCT8AK1v6yDTlIIBIPmpKkehBHpX15zm61wDc1q3+Ihf1v4AbzUV5wZk6zv4VSXMXC9odZNtVB2zXWUW1PRQHUnqSegqrdAssR7TKmpt3MvUdmY9M8+gE+FZ2uJC6odGlTPUbaEFTqCDIIOoqp4i9y2vapdN0IQLlshCjLmCOFhZVxJjU6iDM1hhbHY4pkXRLg0HIELKx6JdH7q2x9UVTc0x4Li4obcD8D8d6x7IePxJ/Os68rRlTHIPH4mPhUX0RZLd4EmSQ7joOTabDapiarkRDmZzlOe4A2c2yQrFYkESBHOazkXRKLeV1UMxGZ7hzMWPu5Ik6xL8+lZiTcPdEAQGjXkYB6at8PGsRgobN2lySANSp0EmBKnqay7A/3j/wf+FULBSyXWfLmUoi5QQD3WdjowjZ43FaeFBfD3AVdc3agBxlaIKqSPEQfWtv6Of7x/wCD/wAKyXDLzlv3iSPht8qoySPhF0NYtMedq2fiimrfB4sbGfPf5cq5/wBnzGHRf7vPbP8A2rjW/wAFFWaPGuoNITpJktF0rTXtQ4W7mHP151NXUnaMhSlKkClKUApWFy8q+8QvmQPxrOgFRXrkZQObR8ix+QqrxeMOc5e0zrEQR2cS3dZZ10AJMSA6kGp+LYsILbEhR2g94xoUeRvvE+tU3E0aGLxea42pMaL0HJvyqubD6npW5dcB3AMqcrq06QRO5Os5q17l4Dxr5vUOfqOzRVQ4XiCl1YEyYI8zyqwa0O3udwse1suBzGa0EJOhgDsweXujWqzAAPdUQDJ2kDbXTxq1uwbtwksB2tlBl6qnaa9F78nyr09Fbhz8f0KGVvh6QobD2gDnUZyG2PcAkScwJPpUqKLltbZZMtywVyoJXYKxVtRlAIETzqK7jFQnuEjtAQXYDVtWZCx2E7aelTpiO6mRlyzPcURlggKNTqDBkdOVegkRZxXCLhuE5mAZbNwx9bS5acSPLPHgOlbWLfMxb7Wvr9b5/jV/wm7Au29sly4Igahz2qeYy3APu1RcTw1y2WCTdtzp1UkKYn70elfMe1tBOUVkjz8fquv7tG8JpujTatPH3IX7y7+DA/lWV/ittBL5lnlB57a8qxTA3L7AqpymWXxAQkZZ3JzL/mFfPYdPklJJRZq+OTVweHzQT2ZkpELEyVkjXoGPlX1EXGCAcwNdNNtIkzXKtw0W7TCbmluRKLErbYmWUGDOp1GoAHMV0F69EkkKANSTAAHU8hX2nszRy06lLJ2/sjmyTvoreJ4nJcDllXKsCQSC1zMANNv7P1mK2OGWstoDeC8nqe0eT8ZrTtYxWe4WcIhtBrbSv1c0RIIJ7xMc46DXPhFhhmZlySz5hMgnOdYG2x3170TAEd0ZN5LKNcFjdSVI6gj4iKrcLbS4ht3FBVwrgGRsqKwBGoZLictRK1vO0tk190tIJHMADTrJ+FQ3cIc0qAQdSs5SG+2jcmiQRoDPnO75Ko1BZdC57FnVGmyquuVpg5ip7xuZyxJeeo13zBZ3tEhQ8FiAZUZbToYPMdpeieYFe47FdmjM63GVRLDMvuzqdAMwHSdqpuD+0wu9or2mZ5KnLEZJbIsTIgEjTnPOsnKMWo2XSbVlVfu4hkTE28TcLgZijEC0ViTlAgQNZmdjNdpwriS37KXV2dQfI7MPQyPSuSOEWGtrZNtCDlW5mKe8ubc6zMxG4HpNw3i9yz+zAzqgChW0jQwylVnLoNP8UaEa8mJvE25u7+p0TjvScY0djXMcYdXtWQSAWa7cBmNw+k+PbAVuWuKM9g3GhWGcQp0kEhN9ZPd08atbeHCqFGygD4CPyrpbU0YLgqHVTjztIS2R4DJiQSB6rr41bDFKdjm/dl/9s1ksSNpHlI/WlVl7hSrcQKSqtmldHXRSRlDg5deQgeFV5j0WN2zj1Z2TVWU+6wyk6K0ryYQw22nWK0ra/wDynP7o8NbU/hb+VY4jhaB7bKSG7RdggBhWJzKqidAdT+BIO+MKoYvALECT+6GAgdYYiqW32Wo1eGd27iE6XBcHldRSf41uVYVV9pGKRoIF606GRHetMLi/wvc+FWlQmTRZYG+oUCQDz5VtvcA3IHnpXOXcWqzM6CSQrMBz1KgxprUDYk3Ac2urBZ1gDePUb1OTVrDHlGbgdQt9SYBBMxvz3ipK4lWKkMDsa7OzczKDESAYrTTalZ74KNUZ0pSusgrMZbYM8qz27igSsF00gjKdSp30kzOlecHdAGykC20PaSdQhUahd1QmSBynlsNXj2NJtk2bglFLkDUFYIJIHvAe8BOpSOdQWuGsiJdtj3VOZACGZGgsqIO6pBEj3mbIoLSSaxbqXBJPxDDIji6snM6o/TK7gsJiYLQYmNW2kzF7S4y4tpirZXCvlI0IPZuy/NQPWnEjnw75IbMoKkag6hlIPjWN9FdQJzS2pGp91iROw2j1qzXdEWR2LAvWUknTY88skgfAiqDjuGyXLLBzkz5SwJ5EZgR5T866VbIysi5UDTpuRIggAER8a9fhitOeXBMke6sxE5UidABrO1c+TTRyeOfiWjLa7NSzhxaJIyWwLh1ZlUkdpJ+rJ2Mawc/lG5gcegUyczOSzZQzjMxJiVBBgQv3RUtnBIuqoi+QAPx3NTO0muiMNvRSzTuXQWU5HMBvqRvl+1HSsbF9gCOyue80f2Y0LFhu/Q/Kt00FWoizl+INxAYhrmHs2sjIistx1JJQuc3dbT3435CvRjsflYPgkJadUvqNYAHdaeg5109Kp6X8z+37Ft3yOO9rbN/E2FVMLcR+0DMCbTCArLoyuSeXIbVvcExBt2LaXrF8MtoWyBadxEQ2qAzMD0Aro6VRYEpuafJZ5LjtKjGcatG26/tFJRwM1m8upUgalIrXu8bstdUG6COz2kAFs20NENt0J8a6A76GvCZ31rRxk/P2/wAlLRyVr2hXtbhbIlpUCoPrMGUkCJjcxPQ+tXXs9imfDozCTAmAT7wVz1nVjt0rfOCWAOzSNgMoj8NqgbhFk72bX+ms/GKrGEou7LylF+CvxWDydpfJ0t30kBQHhsjN394JuDu7d3xNbtrjFswGIQwxYEghcrFSC20yp08K9HBrPJMskE5WdRI2MKw10HwrF+Doedwf927+BelSXRXhmlxDF3biZLdsxdRwTmWRByPAJH2hBnntVGvstd6T5hPxDiumbg4kEXbwKghe+DEwCO8pkaDTwFZNgH5Yi6D4rZP/AOQrnyYFkdzv7GsZ7eEUeA4MFuKL2a2pkSjZidJjKqsQNN55VlxbAZnzWLDNbyiGzZZiSSVYZzqTrpptU1/BYkucrSAGALJbG5EnukaEdNRHjWyuAxPZBRet+4AR2PhBGYXfSay9JOLjXH5GnqOu/wBjnxiDOHsZQGu4tHYCf7O2tu4ZknovwNdfdlRIOnSqEezF7tziDctFysAdm4VRAByftNCYEmto4XEt/wBSyY/w3N/jUxcoKqKtJ8lrh3BWYyzv5+lQPbHbqdZFt+c7lANP83wrQtpjVOX/AOMR1i4PzqdLWIzlmGHaQo0a4IyljIlT9r5Vbda6FHuNIW7aOUkktJA6W2Xb7wrYv5l7yy3Uch4gCsClwuhKoMoaYdjOYAR7nUA+hrLE9pplVD5mfxWqPyXRpe0V/JaS7Gtq4lyPDVbgn/63f4VJhuMdo6gLEgEzrupaAQd9uR5+FT47CO6lWS2wYfbYSCIMHJ51W4Dgz27eQortp+0a5qMpGSB2ZggKvmRUPdu+Q4o2sVbPaOYJ7ojuyNF1OYkDYnSJ561rYi4ULiCwHeJgga6kDl8+lWB4dmAzsSQSdIAE6GNOmlZrwyRlDORlYGQraNEycsnbcms8uH1VTKlXwu417K4BCTzHQwdDvsa7mxGURoIEcq5bA4JrKBFYMFmMwKnUk7iRz6Vv4LFsG1UjwkFT5RrPmBWulgsCr4lZxvovqVr/AEk/Yb5Ur0dyMqIMLwtQoDqrZC4TnCM+ZV9AFH3RWT4wjQKB+ugrdqB8MC01KVEMrbljNo0N4RCj7v8AOsfo6iQTERvtV1FR3cKrbj8qP5EUc/iokBd/CrC0kwDW7awCLqF/OpBYHT9Cqxi07ZLK9k29azGFP684qxilXIoqxaPQ6b1svhSRpGseFbQWvaCjUTBdfh8f+K17lkgx4VZ15FBRVFD0qd8PpovIRz8636UFFemDPPQf+6JgyfDarClBRAuG01PI7ba14mDHPWtilCTRxOG10Eyf1/7qE4ZulWlKigaNrDEgabHWdDzrFMAeelWFKUCtvYONRO4H/NZ2sAZ100I0P5Vv0qNqJs0zgNZJn5dBS7gRGnKZ67cq3KU2oWUgssRMGpMPYOaCOu+m3/NW9Kz9JFtxUNgTp3Y01Om/PapP6tgb9IjzjWrOlT6URvZof1eYiQengf5GtLsTmykGfDX4VeUo8SYUmRLhlgDKIr2zYCzHOpKVpSK2a9zBKzSR5+NZrhVBkKJqWlRtQtnkUr2lWIP/2Q=="/>
          <p:cNvSpPr>
            <a:spLocks noChangeAspect="1" noChangeArrowheads="1"/>
          </p:cNvSpPr>
          <p:nvPr/>
        </p:nvSpPr>
        <p:spPr bwMode="auto">
          <a:xfrm>
            <a:off x="0" y="-804863"/>
            <a:ext cx="2752725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6597352"/>
            <a:ext cx="9144000" cy="114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3.3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教師研習會時間</a:t>
            </a:r>
            <a:endParaRPr lang="zh-TW" altLang="en-US" sz="36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7544" y="154750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教育論壇講座地點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議程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2910" y="2071680"/>
          <a:ext cx="8001055" cy="3214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2698"/>
                <a:gridCol w="1544950"/>
                <a:gridCol w="2667019"/>
                <a:gridCol w="2526388"/>
              </a:tblGrid>
              <a:tr h="535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微軟正黑體" pitchFamily="34" charset="-120"/>
                          <a:ea typeface="微軟正黑體" pitchFamily="34" charset="-120"/>
                        </a:rPr>
                        <a:t>縣市</a:t>
                      </a:r>
                      <a:endParaRPr lang="zh-TW" sz="2000" b="1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微軟正黑體" pitchFamily="34" charset="-120"/>
                          <a:ea typeface="微軟正黑體" pitchFamily="34" charset="-120"/>
                        </a:rPr>
                        <a:t>地點</a:t>
                      </a:r>
                      <a:endParaRPr lang="zh-TW" sz="2000" b="1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微軟正黑體" pitchFamily="34" charset="-120"/>
                          <a:ea typeface="微軟正黑體" pitchFamily="34" charset="-120"/>
                        </a:rPr>
                        <a:t>場地時間</a:t>
                      </a:r>
                      <a:endParaRPr lang="zh-TW" sz="2000" b="1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微軟正黑體" pitchFamily="34" charset="-120"/>
                          <a:ea typeface="微軟正黑體" pitchFamily="34" charset="-120"/>
                        </a:rPr>
                        <a:t>講者</a:t>
                      </a:r>
                      <a:endParaRPr lang="zh-TW" sz="2000" b="1" kern="1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台中市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東山高中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29</a:t>
                      </a:r>
                      <a:r>
                        <a:rPr lang="zh-TW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zh-TW" altLang="en-US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AM09~PM12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劉安婷</a:t>
                      </a:r>
                      <a:r>
                        <a:rPr lang="zh-TW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老師</a:t>
                      </a:r>
                      <a:endParaRPr lang="en-US" altLang="zh-TW" sz="1600" kern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題目：勇於改變，點燃教學熱誠</a:t>
                      </a:r>
                    </a:p>
                  </a:txBody>
                  <a:tcPr marL="68580" marR="68580" marT="0" marB="0" anchor="ctr"/>
                </a:tc>
              </a:tr>
              <a:tr h="5357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新北市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三和國中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zh-TW" altLang="en-US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AM09~PM12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>
                          <a:latin typeface="微軟正黑體" pitchFamily="34" charset="-120"/>
                          <a:ea typeface="微軟正黑體" pitchFamily="34" charset="-120"/>
                        </a:rPr>
                        <a:t>台北市</a:t>
                      </a:r>
                      <a:endParaRPr lang="zh-TW" sz="16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建國中學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zh-TW" altLang="en-US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AM09~PM12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葉丙成老師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主題：如何讓學生有動機學習</a:t>
                      </a:r>
                      <a:r>
                        <a:rPr lang="en-US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?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7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>
                          <a:latin typeface="微軟正黑體" pitchFamily="34" charset="-120"/>
                          <a:ea typeface="微軟正黑體" pitchFamily="34" charset="-120"/>
                        </a:rPr>
                        <a:t>高雄市</a:t>
                      </a:r>
                      <a:endParaRPr lang="zh-TW" sz="16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>
                          <a:latin typeface="微軟正黑體" pitchFamily="34" charset="-120"/>
                          <a:ea typeface="微軟正黑體" pitchFamily="34" charset="-120"/>
                        </a:rPr>
                        <a:t>高雄女中</a:t>
                      </a:r>
                      <a:endParaRPr lang="zh-TW" sz="16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  <a:r>
                        <a:rPr lang="zh-TW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zh-TW" altLang="en-US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PM02~PM05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>
                          <a:latin typeface="微軟正黑體" pitchFamily="34" charset="-120"/>
                          <a:ea typeface="微軟正黑體" pitchFamily="34" charset="-120"/>
                        </a:rPr>
                        <a:t>桃園市</a:t>
                      </a:r>
                      <a:endParaRPr lang="zh-TW" sz="16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>
                          <a:latin typeface="微軟正黑體" pitchFamily="34" charset="-120"/>
                          <a:ea typeface="微軟正黑體" pitchFamily="34" charset="-120"/>
                        </a:rPr>
                        <a:t>武陵高中</a:t>
                      </a:r>
                      <a:endParaRPr lang="zh-TW" sz="16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1600" kern="0" dirty="0"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  <a:r>
                        <a:rPr lang="zh-TW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zh-TW" altLang="en-US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1600" kern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AM09~PM12</a:t>
                      </a:r>
                      <a:endParaRPr lang="zh-TW" sz="16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3.4.1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講座流程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上午場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6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0034" y="15716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上午場論壇講座流程－臺中、新北、臺北、桃園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57158" y="2071678"/>
          <a:ext cx="8358246" cy="3516337"/>
        </p:xfrm>
        <a:graphic>
          <a:graphicData uri="http://schemas.openxmlformats.org/drawingml/2006/table">
            <a:tbl>
              <a:tblPr/>
              <a:tblGrid>
                <a:gridCol w="2919226"/>
                <a:gridCol w="2652938"/>
                <a:gridCol w="2786082"/>
              </a:tblGrid>
              <a:tr h="365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流程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補充說明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63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9:00-9:10(10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分鍾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主持人開場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致詞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9:10-9:50(40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紀錄片撥放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9:50-10:30(40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主題分享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天下團隊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跨國採訪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實作分享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10:30-10:40(10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休息、交流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10:40-12:00(80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分鍾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典範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案例分享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Q&amp;A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：現場互動交流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葉丙成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劉安婷老師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3.4.1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講座流程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下午場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6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0034" y="15716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上午場論壇講座流程－臺中、新北、臺北、桃園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57158" y="2071678"/>
          <a:ext cx="8358246" cy="3714776"/>
        </p:xfrm>
        <a:graphic>
          <a:graphicData uri="http://schemas.openxmlformats.org/drawingml/2006/table">
            <a:tbl>
              <a:tblPr/>
              <a:tblGrid>
                <a:gridCol w="2932064"/>
                <a:gridCol w="2568662"/>
                <a:gridCol w="2857520"/>
              </a:tblGrid>
              <a:tr h="431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流程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補充說明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0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2:00-2:10(10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分鍾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主持人開場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致詞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2:10-2:50(40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紀錄片撥放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下部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2:50-3:30(40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主題分享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天下團隊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跨國採訪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實作分享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3:30-3:40(10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休息、交流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3:40-5:00(80</a:t>
                      </a: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分鍾</a:t>
                      </a:r>
                      <a:r>
                        <a:rPr lang="en-US" sz="20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典範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案例分享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Q&amp;A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：現場互動交流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葉丙成老師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講師簡介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2001950"/>
            <a:ext cx="4680520" cy="4595402"/>
          </a:xfrm>
        </p:spPr>
        <p:txBody>
          <a:bodyPr>
            <a:normAutofit/>
          </a:bodyPr>
          <a:lstStyle/>
          <a:p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葉丙成，現任台大電機系副教授、台大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 MOOC 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計畫執行長。他在</a:t>
            </a:r>
            <a:r>
              <a:rPr lang="en-US" altLang="zh-TW" sz="1600" dirty="0" err="1" smtClean="0">
                <a:latin typeface="標楷體" pitchFamily="65" charset="-120"/>
                <a:ea typeface="標楷體" pitchFamily="65" charset="-120"/>
              </a:rPr>
              <a:t>Coursera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線上開放課程教學平台一推出就造成一、兩萬人報名搶修，全球學生都對他為之風靡。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從小就立志成為老師，認為老師是最棒的工作，可以很深刻地在人的生命裡留下軌跡，當他從美國密西根大學拿到博士學位後，就回台大任教，進而開創他的教育之路，成為第一位在國際舞台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en-US" altLang="zh-TW" sz="1600" dirty="0" err="1" smtClean="0">
                <a:latin typeface="標楷體" pitchFamily="65" charset="-120"/>
                <a:ea typeface="標楷體" pitchFamily="65" charset="-120"/>
              </a:rPr>
              <a:t>Coursera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以華語對萬人講學、互動的老師，也是世界第一位將大規模開放式線上課程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 (MOOC) 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變成多人競技線上遊戲的老師。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他說：「只能靠教出很優秀的下一代，才能改變。教育要做得好，需要老師有尊嚴、有感動，大家才會願意投入。這也是我的責任。」</a:t>
            </a:r>
          </a:p>
          <a:p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 descr="M:\個人\★凱西\家豪\葉丙成\A0530043.jpg"/>
          <p:cNvPicPr>
            <a:picLocks noChangeAspect="1" noChangeArrowheads="1"/>
          </p:cNvPicPr>
          <p:nvPr/>
        </p:nvPicPr>
        <p:blipFill>
          <a:blip r:embed="rId2" cstate="print"/>
          <a:srcRect l="40625" r="9375"/>
          <a:stretch>
            <a:fillRect/>
          </a:stretch>
        </p:blipFill>
        <p:spPr bwMode="auto">
          <a:xfrm>
            <a:off x="500034" y="1785926"/>
            <a:ext cx="34290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講師簡介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5936" y="1772816"/>
            <a:ext cx="4824536" cy="4824536"/>
          </a:xfrm>
        </p:spPr>
        <p:txBody>
          <a:bodyPr>
            <a:noAutofit/>
          </a:bodyPr>
          <a:lstStyle/>
          <a:p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來自台灣的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歲普林斯頓女孩，也是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Teach For Taiwan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的創辦人。</a:t>
            </a:r>
          </a:p>
          <a:p>
            <a:pPr>
              <a:buNone/>
            </a:pPr>
            <a:endParaRPr lang="zh-TW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一個在傳統填鴨式教育體制下生長的台灣女孩，憑著堅強的毅力考上美國名校，在美國就讀的期間，看到最優秀的同學紛紛參加「為美國而教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Teach for America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」計劃，深受震撼。畢業之後，拋下高薪的顧問公司工作回到台灣從零做起，開始一場最艱難也最有意義的溫柔改革，創立「為臺灣而教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Teach For Taiwan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」團隊，招募、訓練一流師資，編寫新教案，送進偏鄉改善教育，影響更多體制內老師，希望改變只給標準答案的填鴨式教學，真正觸發孩子學習興趣。</a:t>
            </a:r>
          </a:p>
          <a:p>
            <a:pPr>
              <a:buNone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回台灣半年，走過幾十所學校，拜訪過上百個教育專家，找更多相信改變的人加入行動。</a:t>
            </a:r>
          </a:p>
          <a:p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她說：「只要看到一絲希望，一定奮不顧身去抓，因為唯一能抵制壞力量的，就是希望。」</a:t>
            </a:r>
          </a:p>
        </p:txBody>
      </p:sp>
      <p:pic>
        <p:nvPicPr>
          <p:cNvPr id="2050" name="Picture 2" descr="M:\個人\★凱西\家豪\劉安婷\13-08-23-IMG_0629.jpg"/>
          <p:cNvPicPr>
            <a:picLocks noChangeAspect="1" noChangeArrowheads="1"/>
          </p:cNvPicPr>
          <p:nvPr/>
        </p:nvPicPr>
        <p:blipFill>
          <a:blip r:embed="rId2" cstate="print"/>
          <a:srcRect l="43471" r="7061"/>
          <a:stretch>
            <a:fillRect/>
          </a:stretch>
        </p:blipFill>
        <p:spPr bwMode="auto">
          <a:xfrm>
            <a:off x="602427" y="1785926"/>
            <a:ext cx="332663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0"/>
          <p:cNvGrpSpPr>
            <a:grpSpLocks/>
          </p:cNvGrpSpPr>
          <p:nvPr/>
        </p:nvGrpSpPr>
        <p:grpSpPr bwMode="auto">
          <a:xfrm>
            <a:off x="323528" y="1556792"/>
            <a:ext cx="8620125" cy="3889375"/>
            <a:chOff x="179388" y="2368878"/>
            <a:chExt cx="8785225" cy="449864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388" y="2800678"/>
              <a:ext cx="2736850" cy="163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76600" y="2800677"/>
              <a:ext cx="2879725" cy="169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372225" y="2800678"/>
              <a:ext cx="2376488" cy="172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76600" y="4941888"/>
              <a:ext cx="2879725" cy="192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300788" y="4941888"/>
              <a:ext cx="2663825" cy="191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50825" y="4941888"/>
              <a:ext cx="2665413" cy="191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文字方塊 9"/>
            <p:cNvSpPr txBox="1">
              <a:spLocks noChangeArrowheads="1"/>
            </p:cNvSpPr>
            <p:nvPr/>
          </p:nvSpPr>
          <p:spPr bwMode="auto">
            <a:xfrm>
              <a:off x="468313" y="2368878"/>
              <a:ext cx="23034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會前貴賓交流對焦</a:t>
              </a:r>
            </a:p>
          </p:txBody>
        </p:sp>
        <p:sp>
          <p:nvSpPr>
            <p:cNvPr id="12" name="文字方塊 10"/>
            <p:cNvSpPr txBox="1">
              <a:spLocks noChangeArrowheads="1"/>
            </p:cNvSpPr>
            <p:nvPr/>
          </p:nvSpPr>
          <p:spPr bwMode="auto">
            <a:xfrm>
              <a:off x="3635375" y="2368878"/>
              <a:ext cx="23050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滿場皆爆滿</a:t>
              </a:r>
            </a:p>
          </p:txBody>
        </p:sp>
        <p:sp>
          <p:nvSpPr>
            <p:cNvPr id="13" name="文字方塊 11"/>
            <p:cNvSpPr txBox="1">
              <a:spLocks noChangeArrowheads="1"/>
            </p:cNvSpPr>
            <p:nvPr/>
          </p:nvSpPr>
          <p:spPr bwMode="auto">
            <a:xfrm>
              <a:off x="6300788" y="2441903"/>
              <a:ext cx="25193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講者與讀者交流平台</a:t>
              </a:r>
            </a:p>
          </p:txBody>
        </p:sp>
        <p:sp>
          <p:nvSpPr>
            <p:cNvPr id="14" name="文字方塊 12"/>
            <p:cNvSpPr txBox="1">
              <a:spLocks noChangeArrowheads="1"/>
            </p:cNvSpPr>
            <p:nvPr/>
          </p:nvSpPr>
          <p:spPr bwMode="auto">
            <a:xfrm>
              <a:off x="183332" y="4508500"/>
              <a:ext cx="3088155" cy="427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讀者現場踴躍分享發言</a:t>
              </a:r>
            </a:p>
          </p:txBody>
        </p:sp>
        <p:sp>
          <p:nvSpPr>
            <p:cNvPr id="15" name="文字方塊 13"/>
            <p:cNvSpPr txBox="1">
              <a:spLocks noChangeArrowheads="1"/>
            </p:cNvSpPr>
            <p:nvPr/>
          </p:nvSpPr>
          <p:spPr bwMode="auto">
            <a:xfrm>
              <a:off x="3348038" y="4581525"/>
              <a:ext cx="26638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論壇對談進行中</a:t>
              </a:r>
            </a:p>
          </p:txBody>
        </p:sp>
        <p:sp>
          <p:nvSpPr>
            <p:cNvPr id="16" name="文字方塊 14"/>
            <p:cNvSpPr txBox="1">
              <a:spLocks noChangeArrowheads="1"/>
            </p:cNvSpPr>
            <p:nvPr/>
          </p:nvSpPr>
          <p:spPr bwMode="auto">
            <a:xfrm>
              <a:off x="6227763" y="4581525"/>
              <a:ext cx="266541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會後簽名交流人龍</a:t>
              </a:r>
            </a:p>
          </p:txBody>
        </p:sp>
      </p:grpSp>
      <p:sp>
        <p:nvSpPr>
          <p:cNvPr id="18" name="標題 1"/>
          <p:cNvSpPr txBox="1">
            <a:spLocks/>
          </p:cNvSpPr>
          <p:nvPr/>
        </p:nvSpPr>
        <p:spPr>
          <a:xfrm>
            <a:off x="539552" y="548680"/>
            <a:ext cx="8066088" cy="6381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附件：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講座現場紀錄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17" name="Picture 2" descr="https://encrypted-tbn3.gstatic.com/images?q=tbn:ANd9GcQA3QqVuGz792b_6Xufk3SQAaWpuX_WhBMyr1zLYyuwsmtmBa1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00562" y="1785926"/>
            <a:ext cx="424186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90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後的學生，成長於知識爆炸的世界</a:t>
            </a:r>
            <a:endParaRPr lang="en-US" altLang="zh-TW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每一小時，就有</a:t>
            </a:r>
            <a:r>
              <a:rPr 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2000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個網站被架設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每一分鐘，就有</a:t>
            </a:r>
            <a:r>
              <a:rPr 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5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小時長度的影片被上傳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每一天，就有</a:t>
            </a:r>
            <a:r>
              <a:rPr 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2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億部影片被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觀看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年來，可汗學院上傳</a:t>
            </a: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4500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支影片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億</a:t>
            </a:r>
            <a:r>
              <a:rPr lang="en-US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千萬人線上觀看學習</a:t>
            </a:r>
            <a:endParaRPr lang="en-US" altLang="zh-TW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引爆「翻轉學習」</a:t>
            </a:r>
            <a:r>
              <a:rPr 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(flipping learning)</a:t>
            </a:r>
          </a:p>
          <a:p>
            <a:pPr algn="ctr">
              <a:lnSpc>
                <a:spcPct val="150000"/>
              </a:lnSpc>
            </a:pPr>
            <a:r>
              <a:rPr lang="en-US" altLang="zh-TW" sz="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翻轉學習，就像是一場校園海嘯</a:t>
            </a:r>
            <a:endParaRPr lang="en-US" altLang="zh-TW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紐約時報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》 2012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</a:p>
          <a:p>
            <a:pPr>
              <a:lnSpc>
                <a:spcPct val="150000"/>
              </a:lnSpc>
            </a:pPr>
            <a:endParaRPr lang="zh-TW" altLang="en-US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2" name="Picture 11" descr="K12 Schoo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3"/>
          <a:stretch/>
        </p:blipFill>
        <p:spPr>
          <a:xfrm>
            <a:off x="0" y="1500174"/>
            <a:ext cx="2571768" cy="2176101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全球教育趨勢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 descr="Mathletics-School-Childre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11"/>
          <a:stretch/>
        </p:blipFill>
        <p:spPr>
          <a:xfrm>
            <a:off x="928662" y="3500438"/>
            <a:ext cx="3429024" cy="30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2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/>
          <p:cNvSpPr txBox="1"/>
          <p:nvPr/>
        </p:nvSpPr>
        <p:spPr>
          <a:xfrm>
            <a:off x="6640152" y="2723810"/>
            <a:ext cx="2242005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美國  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科技運用最領先  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991" y="1804088"/>
            <a:ext cx="8489952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en-US" sz="1600" dirty="0" err="1">
                <a:solidFill>
                  <a:srgbClr val="000000"/>
                </a:solidFill>
              </a:rPr>
              <a:t>美國、德國、</a:t>
            </a:r>
            <a:r>
              <a:rPr lang="en-US" sz="1600" dirty="0" err="1" smtClean="0">
                <a:solidFill>
                  <a:srgbClr val="000000"/>
                </a:solidFill>
              </a:rPr>
              <a:t>上海</a:t>
            </a:r>
            <a:r>
              <a:rPr lang="zh-TW" altLang="en-US" sz="1600" dirty="0" smtClean="0">
                <a:solidFill>
                  <a:srgbClr val="000000"/>
                </a:solidFill>
              </a:rPr>
              <a:t>，積極提升</a:t>
            </a:r>
            <a:r>
              <a:rPr lang="en-US" sz="1600" dirty="0" err="1" smtClean="0">
                <a:solidFill>
                  <a:srgbClr val="000000"/>
                </a:solidFill>
              </a:rPr>
              <a:t>教師專業</a:t>
            </a:r>
            <a:r>
              <a:rPr lang="zh-TW" altLang="en-US" sz="1600" dirty="0" smtClean="0">
                <a:solidFill>
                  <a:srgbClr val="000000"/>
                </a:solidFill>
              </a:rPr>
              <a:t>、</a:t>
            </a:r>
            <a:r>
              <a:rPr lang="en-US" sz="1600" dirty="0" err="1" smtClean="0">
                <a:solidFill>
                  <a:srgbClr val="000000"/>
                </a:solidFill>
              </a:rPr>
              <a:t>數位科技的運用</a:t>
            </a:r>
            <a:r>
              <a:rPr lang="zh-TW" altLang="en-US" sz="1600" dirty="0" smtClean="0">
                <a:solidFill>
                  <a:srgbClr val="000000"/>
                </a:solidFill>
              </a:rPr>
              <a:t>、</a:t>
            </a:r>
            <a:r>
              <a:rPr lang="en-US" sz="1600" dirty="0" err="1" smtClean="0">
                <a:solidFill>
                  <a:srgbClr val="000000"/>
                </a:solidFill>
              </a:rPr>
              <a:t>企業</a:t>
            </a:r>
            <a:r>
              <a:rPr lang="en-US" sz="1600" dirty="0" err="1">
                <a:solidFill>
                  <a:srgbClr val="000000"/>
                </a:solidFill>
              </a:rPr>
              <a:t>、學校、政府跨界合作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 smtClean="0">
                <a:solidFill>
                  <a:srgbClr val="000000"/>
                </a:solidFill>
              </a:rPr>
              <a:t>翻轉教學現場</a:t>
            </a:r>
            <a:r>
              <a:rPr lang="zh-TW" altLang="en-US" sz="1600" dirty="0" smtClean="0">
                <a:solidFill>
                  <a:srgbClr val="000000"/>
                </a:solidFill>
              </a:rPr>
              <a:t>，</a:t>
            </a:r>
            <a:r>
              <a:rPr lang="en-US" sz="1600" dirty="0" err="1" smtClean="0">
                <a:solidFill>
                  <a:srgbClr val="000000"/>
                </a:solidFill>
              </a:rPr>
              <a:t>為下一代做好面對未來的準備</a:t>
            </a:r>
            <a:r>
              <a:rPr lang="en-US" sz="1600" dirty="0">
                <a:solidFill>
                  <a:srgbClr val="000000"/>
                </a:solidFill>
              </a:rPr>
              <a:t>。</a:t>
            </a:r>
            <a:r>
              <a:rPr lang="zh-TW" altLang="en-US" sz="16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" name="圖片 11" descr="IMG_7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0152" y="3735456"/>
            <a:ext cx="2250248" cy="150016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48047" y="2723810"/>
            <a:ext cx="3789231" cy="13542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上海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國際學生評量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(PISA)</a:t>
            </a:r>
          </a:p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數學、科學、閱讀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三項世界冠軍的秘密。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137278" y="5253888"/>
            <a:ext cx="4753121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德國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強調學以致用，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歐洲失業率最低的國家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比台灣失業率更低。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 descr="IMG_0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7279" y="2723809"/>
            <a:ext cx="2502874" cy="1668583"/>
          </a:xfrm>
          <a:prstGeom prst="rect">
            <a:avLst/>
          </a:prstGeom>
        </p:spPr>
      </p:pic>
      <p:pic>
        <p:nvPicPr>
          <p:cNvPr id="10" name="圖片 9" descr="5_4_1berufsparco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045" y="3924139"/>
            <a:ext cx="3789233" cy="2526155"/>
          </a:xfrm>
          <a:prstGeom prst="rect">
            <a:avLst/>
          </a:prstGeom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各國積極翻轉教學現場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33534358519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9" r="7166"/>
          <a:stretch/>
        </p:blipFill>
        <p:spPr>
          <a:xfrm>
            <a:off x="0" y="1785926"/>
            <a:ext cx="4500562" cy="3405457"/>
          </a:xfrm>
          <a:prstGeom prst="rect">
            <a:avLst/>
          </a:prstGeom>
        </p:spPr>
      </p:pic>
      <p:pic>
        <p:nvPicPr>
          <p:cNvPr id="11" name="Picture 10" descr="clou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9806" y="5086487"/>
            <a:ext cx="3827115" cy="1771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6314" y="1785926"/>
            <a:ext cx="435768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1800" dirty="0" smtClean="0">
                <a:solidFill>
                  <a:srgbClr val="000000"/>
                </a:solidFill>
              </a:rPr>
              <a:t>面對全球資訊科技浪潮</a:t>
            </a:r>
            <a:endParaRPr lang="en-US" altLang="zh-TW" sz="1800" dirty="0" smtClean="0">
              <a:solidFill>
                <a:srgbClr val="000000"/>
              </a:solidFill>
            </a:endParaRPr>
          </a:p>
          <a:p>
            <a:r>
              <a:rPr lang="zh-TW" altLang="en-US" sz="1800" dirty="0" smtClean="0">
                <a:solidFill>
                  <a:srgbClr val="000000"/>
                </a:solidFill>
              </a:rPr>
              <a:t>教育環境劇烈變動</a:t>
            </a:r>
            <a:endParaRPr lang="en-US" altLang="zh-TW" sz="1800" dirty="0" smtClean="0">
              <a:solidFill>
                <a:srgbClr val="000000"/>
              </a:solidFill>
            </a:endParaRPr>
          </a:p>
          <a:p>
            <a:r>
              <a:rPr lang="en-US" altLang="zh-TW" sz="1800" dirty="0" smtClean="0">
                <a:solidFill>
                  <a:srgbClr val="000000"/>
                </a:solidFill>
              </a:rPr>
              <a:t>2014</a:t>
            </a:r>
            <a:r>
              <a:rPr lang="zh-TW" altLang="en-US" sz="1800" dirty="0" smtClean="0">
                <a:solidFill>
                  <a:srgbClr val="000000"/>
                </a:solidFill>
              </a:rPr>
              <a:t>年</a:t>
            </a:r>
            <a:r>
              <a:rPr lang="en-US" altLang="zh-TW" sz="1800" dirty="0" smtClean="0">
                <a:solidFill>
                  <a:srgbClr val="000000"/>
                </a:solidFill>
              </a:rPr>
              <a:t> 12</a:t>
            </a:r>
            <a:r>
              <a:rPr lang="zh-TW" altLang="en-US" sz="1800" dirty="0" smtClean="0">
                <a:solidFill>
                  <a:srgbClr val="000000"/>
                </a:solidFill>
              </a:rPr>
              <a:t>年國教上路</a:t>
            </a:r>
            <a:endParaRPr lang="en-US" altLang="zh-TW" sz="1800" dirty="0" smtClean="0">
              <a:solidFill>
                <a:srgbClr val="000000"/>
              </a:solidFill>
            </a:endParaRPr>
          </a:p>
          <a:p>
            <a:r>
              <a:rPr lang="en-US" altLang="zh-TW" sz="600" dirty="0" smtClean="0">
                <a:solidFill>
                  <a:srgbClr val="000000"/>
                </a:solidFill>
              </a:rPr>
              <a:t> </a:t>
            </a:r>
            <a:r>
              <a:rPr lang="zh-TW" altLang="en-US" sz="1800" dirty="0" smtClean="0">
                <a:solidFill>
                  <a:srgbClr val="000000"/>
                </a:solidFill>
              </a:rPr>
              <a:t>面對</a:t>
            </a:r>
            <a:r>
              <a:rPr lang="zh-TW" altLang="en-US" sz="2800" b="1" dirty="0" smtClean="0">
                <a:solidFill>
                  <a:srgbClr val="000000"/>
                </a:solidFill>
              </a:rPr>
              <a:t>孩子們</a:t>
            </a:r>
            <a:r>
              <a:rPr lang="zh-TW" altLang="en-US" sz="1800" dirty="0" smtClean="0">
                <a:solidFill>
                  <a:srgbClr val="FF0000"/>
                </a:solidFill>
              </a:rPr>
              <a:t>無法重來的人生</a:t>
            </a:r>
            <a:endParaRPr lang="en-US" altLang="zh-TW" sz="1800" dirty="0" smtClean="0">
              <a:solidFill>
                <a:srgbClr val="FF0000"/>
              </a:solidFill>
            </a:endParaRPr>
          </a:p>
          <a:p>
            <a:r>
              <a:rPr lang="zh-TW" altLang="en-US" sz="2800" dirty="0" smtClean="0">
                <a:solidFill>
                  <a:srgbClr val="000000"/>
                </a:solidFill>
              </a:rPr>
              <a:t>老師們</a:t>
            </a:r>
            <a:r>
              <a:rPr lang="zh-TW" altLang="en-US" sz="1800" dirty="0" smtClean="0">
                <a:solidFill>
                  <a:srgbClr val="FF0000"/>
                </a:solidFill>
              </a:rPr>
              <a:t>準備好了嗎？</a:t>
            </a:r>
            <a:endParaRPr lang="en-US" altLang="zh-TW" sz="1800" dirty="0" smtClean="0">
              <a:solidFill>
                <a:srgbClr val="FF0000"/>
              </a:solidFill>
            </a:endParaRPr>
          </a:p>
          <a:p>
            <a:r>
              <a:rPr lang="zh-TW" altLang="en-US" sz="1800" dirty="0" smtClean="0">
                <a:solidFill>
                  <a:srgbClr val="000000"/>
                </a:solidFill>
              </a:rPr>
              <a:t>唯有喚醒老師們的從事教育的</a:t>
            </a:r>
            <a:r>
              <a:rPr lang="zh-TW" altLang="en-US" sz="1800" dirty="0" smtClean="0">
                <a:solidFill>
                  <a:srgbClr val="FF0000"/>
                </a:solidFill>
              </a:rPr>
              <a:t>熱情</a:t>
            </a:r>
            <a:r>
              <a:rPr lang="zh-TW" altLang="en-US" sz="1800" dirty="0" smtClean="0">
                <a:solidFill>
                  <a:srgbClr val="000000"/>
                </a:solidFill>
              </a:rPr>
              <a:t>與</a:t>
            </a:r>
            <a:r>
              <a:rPr lang="zh-TW" altLang="en-US" sz="1800" dirty="0" smtClean="0">
                <a:solidFill>
                  <a:srgbClr val="FF0000"/>
                </a:solidFill>
              </a:rPr>
              <a:t>初衷</a:t>
            </a:r>
            <a:endParaRPr lang="en-US" altLang="zh-TW" sz="1800" dirty="0" smtClean="0">
              <a:solidFill>
                <a:srgbClr val="FF0000"/>
              </a:solidFill>
            </a:endParaRPr>
          </a:p>
          <a:p>
            <a:r>
              <a:rPr lang="zh-TW" altLang="en-US" sz="1800" dirty="0" smtClean="0">
                <a:solidFill>
                  <a:srgbClr val="000000"/>
                </a:solidFill>
              </a:rPr>
              <a:t>才能看見改變</a:t>
            </a:r>
            <a:endParaRPr lang="en-US" altLang="zh-TW" sz="1800" dirty="0" smtClean="0">
              <a:solidFill>
                <a:srgbClr val="000000"/>
              </a:solidFill>
            </a:endParaRPr>
          </a:p>
          <a:p>
            <a:r>
              <a:rPr lang="en-US" altLang="zh-TW" sz="6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讓老師們的熱情起飛～</a:t>
            </a:r>
          </a:p>
          <a:p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台灣教育歷史的起點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1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SX84gJqXxrjbel3BGM-OF-me3VLo-4V-2i4YUK_7vX-eVYISh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9101"/>
            <a:ext cx="3635896" cy="213438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850106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華康仿宋體"/>
                <a:ea typeface="華康仿宋體"/>
              </a:rPr>
              <a:t>緣起和目的</a:t>
            </a:r>
            <a:endParaRPr lang="zh-TW" altLang="en-US" dirty="0">
              <a:latin typeface="華康仿宋體"/>
              <a:ea typeface="華康仿宋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2857496"/>
            <a:ext cx="6624736" cy="115212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indent="-360000">
              <a:spcBef>
                <a:spcPts val="0"/>
              </a:spcBef>
              <a:buNone/>
            </a:pPr>
            <a:r>
              <a:rPr lang="zh-TW" altLang="en-US" sz="1800" dirty="0" smtClean="0">
                <a:ea typeface="華康仿宋體"/>
              </a:rPr>
              <a:t>影片紀錄了教改下，很多孩子並沒有學習適應環境的能力，也沒</a:t>
            </a:r>
            <a:endParaRPr lang="en-US" altLang="zh-TW" sz="1800" dirty="0" smtClean="0">
              <a:ea typeface="華康仿宋體"/>
            </a:endParaRPr>
          </a:p>
          <a:p>
            <a:pPr indent="-360000">
              <a:spcBef>
                <a:spcPts val="0"/>
              </a:spcBef>
              <a:buNone/>
            </a:pPr>
            <a:r>
              <a:rPr lang="zh-TW" altLang="en-US" sz="1800" dirty="0" smtClean="0">
                <a:ea typeface="華康仿宋體"/>
              </a:rPr>
              <a:t>有培養興趣與引導發展的支援。最後，加入升學考試的大洪流，</a:t>
            </a:r>
            <a:endParaRPr lang="en-US" altLang="zh-TW" sz="1800" dirty="0" smtClean="0">
              <a:ea typeface="華康仿宋體"/>
            </a:endParaRPr>
          </a:p>
          <a:p>
            <a:pPr indent="-360000">
              <a:spcBef>
                <a:spcPts val="0"/>
              </a:spcBef>
              <a:buNone/>
            </a:pPr>
            <a:r>
              <a:rPr lang="zh-TW" altLang="en-US" sz="1800" dirty="0" smtClean="0">
                <a:ea typeface="華康仿宋體"/>
              </a:rPr>
              <a:t>被慘酷的淹沒。</a:t>
            </a:r>
            <a:r>
              <a:rPr lang="zh-TW" altLang="en-US" sz="1800" u="sng" dirty="0" smtClean="0">
                <a:ea typeface="華康仿宋體"/>
              </a:rPr>
              <a:t>在教育改革的過程，這些孩子們參與了一場無法</a:t>
            </a:r>
            <a:endParaRPr lang="en-US" altLang="zh-TW" sz="1800" u="sng" dirty="0" smtClean="0">
              <a:ea typeface="華康仿宋體"/>
            </a:endParaRPr>
          </a:p>
          <a:p>
            <a:pPr indent="-360000">
              <a:spcBef>
                <a:spcPts val="0"/>
              </a:spcBef>
              <a:buNone/>
            </a:pPr>
            <a:r>
              <a:rPr lang="zh-TW" altLang="en-US" sz="1800" u="sng" dirty="0" smtClean="0">
                <a:ea typeface="華康仿宋體"/>
              </a:rPr>
              <a:t>重來的教育實驗。</a:t>
            </a:r>
          </a:p>
        </p:txBody>
      </p:sp>
      <p:sp>
        <p:nvSpPr>
          <p:cNvPr id="5" name="矩形 4"/>
          <p:cNvSpPr/>
          <p:nvPr/>
        </p:nvSpPr>
        <p:spPr>
          <a:xfrm>
            <a:off x="500034" y="1500174"/>
            <a:ext cx="82089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0070C0"/>
                </a:solidFill>
                <a:ea typeface="華康仿宋體"/>
              </a:rPr>
              <a:t>「長大以後，你想做甚麼 </a:t>
            </a:r>
            <a:r>
              <a:rPr lang="en-US" altLang="zh-TW" sz="2000" b="1" dirty="0" smtClean="0">
                <a:solidFill>
                  <a:srgbClr val="0070C0"/>
                </a:solidFill>
                <a:ea typeface="華康仿宋體"/>
              </a:rPr>
              <a:t>?</a:t>
            </a:r>
            <a:r>
              <a:rPr lang="zh-TW" altLang="en-US" sz="2000" b="1" dirty="0" smtClean="0">
                <a:solidFill>
                  <a:srgbClr val="0070C0"/>
                </a:solidFill>
                <a:ea typeface="華康仿宋體"/>
              </a:rPr>
              <a:t> 」</a:t>
            </a:r>
            <a:endParaRPr lang="en-US" altLang="zh-TW" sz="2000" b="1" dirty="0" smtClean="0">
              <a:solidFill>
                <a:srgbClr val="0070C0"/>
              </a:solidFill>
              <a:ea typeface="華康仿宋體"/>
            </a:endParaRPr>
          </a:p>
          <a:p>
            <a:endParaRPr lang="en-US" altLang="zh-TW" dirty="0" smtClean="0">
              <a:ea typeface="華康仿宋體"/>
            </a:endParaRPr>
          </a:p>
          <a:p>
            <a:r>
              <a:rPr lang="zh-TW" altLang="en-US" dirty="0" smtClean="0">
                <a:ea typeface="華康仿宋體"/>
              </a:rPr>
              <a:t>天下雜誌在</a:t>
            </a:r>
            <a:r>
              <a:rPr lang="en-US" altLang="zh-TW" dirty="0" smtClean="0">
                <a:ea typeface="華康仿宋體"/>
              </a:rPr>
              <a:t>1996</a:t>
            </a:r>
            <a:r>
              <a:rPr lang="zh-TW" altLang="en-US" dirty="0" smtClean="0">
                <a:ea typeface="華康仿宋體"/>
              </a:rPr>
              <a:t>年製作了一部關於教改的紀錄片，十年後的</a:t>
            </a:r>
            <a:r>
              <a:rPr lang="en-US" altLang="zh-TW" dirty="0" smtClean="0">
                <a:ea typeface="華康仿宋體"/>
              </a:rPr>
              <a:t>2006</a:t>
            </a:r>
            <a:r>
              <a:rPr lang="zh-TW" altLang="en-US" dirty="0" smtClean="0">
                <a:ea typeface="華康仿宋體"/>
              </a:rPr>
              <a:t>年，</a:t>
            </a:r>
            <a:endParaRPr lang="en-US" altLang="zh-TW" dirty="0" smtClean="0">
              <a:ea typeface="華康仿宋體"/>
            </a:endParaRPr>
          </a:p>
          <a:p>
            <a:r>
              <a:rPr lang="zh-TW" altLang="en-US" dirty="0" smtClean="0">
                <a:ea typeface="華康仿宋體"/>
              </a:rPr>
              <a:t>再度訪問當時的幾位主角，重新製成了一段影片「教改十年後」 。</a:t>
            </a:r>
          </a:p>
        </p:txBody>
      </p:sp>
      <p:sp>
        <p:nvSpPr>
          <p:cNvPr id="7" name="矩形 6"/>
          <p:cNvSpPr/>
          <p:nvPr/>
        </p:nvSpPr>
        <p:spPr>
          <a:xfrm>
            <a:off x="3143240" y="4143380"/>
            <a:ext cx="55446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台灣即將邁入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年國教，這是四十五年來最重要的教育改革，影響二十七萬名十五歲的孩子，以及往後的台灣小孩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天下雜誌從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海闊天空的一代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耕耘教育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年，從不放棄希望，希望在這個關鍵時刻共同發聲，影響老師和家長，幫孩子們圓夢，應許他們一個海闊天空的未來！</a:t>
            </a:r>
            <a:endParaRPr lang="en-US" altLang="zh-TW" sz="2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專案架構</a:t>
            </a: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4" descr="http://up.ekoooo.com/uploads2/allimg/110212/9_11021207565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4727488"/>
            <a:ext cx="5472608" cy="1941327"/>
          </a:xfrm>
          <a:prstGeom prst="rect">
            <a:avLst/>
          </a:prstGeom>
          <a:noFill/>
        </p:spPr>
      </p:pic>
      <p:sp>
        <p:nvSpPr>
          <p:cNvPr id="8" name="淚滴形 7"/>
          <p:cNvSpPr/>
          <p:nvPr/>
        </p:nvSpPr>
        <p:spPr>
          <a:xfrm rot="7754400">
            <a:off x="3125344" y="1620011"/>
            <a:ext cx="2083654" cy="2088232"/>
          </a:xfrm>
          <a:prstGeom prst="teardrop">
            <a:avLst>
              <a:gd name="adj" fmla="val 1682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梯形 8"/>
          <p:cNvSpPr/>
          <p:nvPr/>
        </p:nvSpPr>
        <p:spPr>
          <a:xfrm rot="10486288">
            <a:off x="4103834" y="4843988"/>
            <a:ext cx="453996" cy="331718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淚滴形 11"/>
          <p:cNvSpPr/>
          <p:nvPr/>
        </p:nvSpPr>
        <p:spPr>
          <a:xfrm rot="7214400">
            <a:off x="1589477" y="2674065"/>
            <a:ext cx="2183950" cy="2308845"/>
          </a:xfrm>
          <a:prstGeom prst="teardrop">
            <a:avLst>
              <a:gd name="adj" fmla="val 1682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梯形 12"/>
          <p:cNvSpPr/>
          <p:nvPr/>
        </p:nvSpPr>
        <p:spPr>
          <a:xfrm rot="9946288">
            <a:off x="3117954" y="5959901"/>
            <a:ext cx="501959" cy="384580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13"/>
          <p:cNvGrpSpPr/>
          <p:nvPr/>
        </p:nvGrpSpPr>
        <p:grpSpPr>
          <a:xfrm rot="360000">
            <a:off x="4795009" y="1981288"/>
            <a:ext cx="2308845" cy="4032846"/>
            <a:chOff x="767210" y="1578367"/>
            <a:chExt cx="2308845" cy="4032846"/>
          </a:xfrm>
          <a:solidFill>
            <a:srgbClr val="92D050"/>
          </a:solidFill>
        </p:grpSpPr>
        <p:sp>
          <p:nvSpPr>
            <p:cNvPr id="15" name="淚滴形 14"/>
            <p:cNvSpPr/>
            <p:nvPr/>
          </p:nvSpPr>
          <p:spPr>
            <a:xfrm rot="7754400">
              <a:off x="694877" y="1650700"/>
              <a:ext cx="2453511" cy="2308845"/>
            </a:xfrm>
            <a:prstGeom prst="teardrop">
              <a:avLst>
                <a:gd name="adj" fmla="val 1682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梯形 15"/>
            <p:cNvSpPr/>
            <p:nvPr/>
          </p:nvSpPr>
          <p:spPr>
            <a:xfrm rot="10486288">
              <a:off x="1854338" y="5179165"/>
              <a:ext cx="501959" cy="432048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730459" y="328944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教育特刊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推廣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222407" y="20876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DVD</a:t>
            </a:r>
          </a:p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推廣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878591" y="2663752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教師研習會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五場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2014/3-2014/4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889248" y="2204865"/>
          <a:ext cx="685110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教師研習會活動地點</a:t>
            </a:r>
            <a:endParaRPr lang="zh-TW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3.1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舉辦五場教師研習會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zh-TW" altLang="zh-TW" sz="1800" b="1" dirty="0" smtClean="0">
                <a:latin typeface="微軟正黑體" pitchFamily="34" charset="-120"/>
                <a:ea typeface="微軟正黑體" pitchFamily="34" charset="-120"/>
              </a:rPr>
              <a:t>目的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1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從實際的教育現場，提出反思、啟發、行動力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過去談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如何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教出好學生，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未來我們該談怎樣才能夠幫孩子自主圓夢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建立師生、家長、教育倡議者共同對於未來教育的共識及方向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n"/>
            </a:pPr>
            <a:r>
              <a:rPr lang="zh-TW" altLang="zh-TW" sz="1800" b="1" dirty="0" smtClean="0">
                <a:latin typeface="微軟正黑體" pitchFamily="34" charset="-120"/>
                <a:ea typeface="微軟正黑體" pitchFamily="34" charset="-120"/>
              </a:rPr>
              <a:t>活動說明</a:t>
            </a:r>
            <a:endParaRPr lang="zh-TW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0" hangingPunct="0">
              <a:spcBef>
                <a:spcPts val="300"/>
              </a:spcBef>
              <a:buFont typeface="Wingdings" pitchFamily="2" charset="2"/>
              <a:buChar char="Ø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時間：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2014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/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3~2014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/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4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月，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AM9:00~PM12:00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(3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小時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)</a:t>
            </a:r>
            <a:endParaRPr lang="zh-TW" altLang="en-US" sz="1800" dirty="0" smtClean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lvl="1" eaLnBrk="0" hangingPunct="0">
              <a:spcBef>
                <a:spcPts val="300"/>
              </a:spcBef>
              <a:buFont typeface="Wingdings" pitchFamily="2" charset="2"/>
              <a:buChar char="Ø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對象：國中校長、教師，約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200-300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人</a:t>
            </a:r>
          </a:p>
          <a:p>
            <a:pPr lvl="1" eaLnBrk="0" hangingPunct="0">
              <a:spcBef>
                <a:spcPts val="300"/>
              </a:spcBef>
              <a:buFont typeface="Wingdings" pitchFamily="2" charset="2"/>
              <a:buChar char="Ø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場地：演講廳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lvl="1" eaLnBrk="0" hangingPunct="0">
              <a:spcBef>
                <a:spcPts val="300"/>
              </a:spcBef>
              <a:buFont typeface="Wingdings" pitchFamily="2" charset="2"/>
              <a:buChar char="Ø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進行方式：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1200150" lvl="2" indent="-342900" eaLnBrk="0" hangingPunct="0">
              <a:spcBef>
                <a:spcPts val="0"/>
              </a:spcBef>
              <a:buFont typeface="Wingdings" pitchFamily="2" charset="2"/>
              <a:buAutoNum type="circleNumWdWhitePlain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天下教育借鏡紀錄片分享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1200150" lvl="2" indent="-342900" eaLnBrk="0" hangingPunct="0">
              <a:spcBef>
                <a:spcPts val="0"/>
              </a:spcBef>
              <a:buFont typeface="Wingdings" pitchFamily="2" charset="2"/>
              <a:buAutoNum type="circleNumWdWhitePlain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天下教育現場採訪分享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1200150" lvl="2" indent="-342900" eaLnBrk="0" hangingPunct="0">
              <a:spcBef>
                <a:spcPts val="0"/>
              </a:spcBef>
              <a:buFont typeface="Wingdings" pitchFamily="2" charset="2"/>
              <a:buAutoNum type="circleNumWdWhitePlain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教育講座分享，從教育現場討論並產生行動</a:t>
            </a:r>
          </a:p>
          <a:p>
            <a:pPr marL="514350" indent="-514350">
              <a:buNone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661248"/>
            <a:ext cx="2088231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657896"/>
            <a:ext cx="1872288" cy="120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661248"/>
            <a:ext cx="214731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1" y="5661248"/>
            <a:ext cx="208823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3.2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教師研習會流程</a:t>
            </a:r>
            <a:endParaRPr lang="zh-TW" altLang="en-US" sz="36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7544" y="154750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借鏡國際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縣市教育典範，建立老師、孩子、教育者的討論及行動未來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4" name="資料庫圖表 23"/>
          <p:cNvGraphicFramePr/>
          <p:nvPr/>
        </p:nvGraphicFramePr>
        <p:xfrm>
          <a:off x="755576" y="2132856"/>
          <a:ext cx="77768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</TotalTime>
  <Words>1283</Words>
  <Application>Microsoft Office PowerPoint</Application>
  <PresentationFormat>如螢幕大小 (4:3)</PresentationFormat>
  <Paragraphs>187</Paragraphs>
  <Slides>15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投影片 1</vt:lpstr>
      <vt:lpstr>全球教育趨勢</vt:lpstr>
      <vt:lpstr>各國積極翻轉教學現場</vt:lpstr>
      <vt:lpstr>台灣教育歷史的起點</vt:lpstr>
      <vt:lpstr>緣起和目的</vt:lpstr>
      <vt:lpstr>專案架構</vt:lpstr>
      <vt:lpstr>3 教師研習會活動地點</vt:lpstr>
      <vt:lpstr>3.1 舉辦五場教師研習會</vt:lpstr>
      <vt:lpstr>3.2 教師研習會流程</vt:lpstr>
      <vt:lpstr>3.3 教師研習會時間</vt:lpstr>
      <vt:lpstr>3.4.1講座流程(上午場)</vt:lpstr>
      <vt:lpstr>3.4.1講座流程(下午場)</vt:lpstr>
      <vt:lpstr>講師簡介</vt:lpstr>
      <vt:lpstr>講師簡介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elaine</dc:creator>
  <cp:lastModifiedBy>景美女中</cp:lastModifiedBy>
  <cp:revision>383</cp:revision>
  <dcterms:created xsi:type="dcterms:W3CDTF">2013-08-10T16:05:01Z</dcterms:created>
  <dcterms:modified xsi:type="dcterms:W3CDTF">2014-03-19T01:25:53Z</dcterms:modified>
</cp:coreProperties>
</file>